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6.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7.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6" r:id="rId3"/>
    <p:sldMasterId id="2147483679" r:id="rId4"/>
    <p:sldMasterId id="2147483692" r:id="rId5"/>
    <p:sldMasterId id="2147483705" r:id="rId6"/>
    <p:sldMasterId id="2147483718" r:id="rId7"/>
    <p:sldMasterId id="2147483731" r:id="rId8"/>
  </p:sldMasterIdLst>
  <p:notesMasterIdLst>
    <p:notesMasterId r:id="rId45"/>
  </p:notesMasterIdLst>
  <p:sldIdLst>
    <p:sldId id="256" r:id="rId9"/>
    <p:sldId id="257" r:id="rId10"/>
    <p:sldId id="258" r:id="rId11"/>
    <p:sldId id="259" r:id="rId12"/>
    <p:sldId id="260"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61" r:id="rId30"/>
    <p:sldId id="262" r:id="rId31"/>
    <p:sldId id="263" r:id="rId32"/>
    <p:sldId id="264" r:id="rId33"/>
    <p:sldId id="265" r:id="rId34"/>
    <p:sldId id="266" r:id="rId35"/>
    <p:sldId id="267" r:id="rId36"/>
    <p:sldId id="285" r:id="rId37"/>
    <p:sldId id="286" r:id="rId38"/>
    <p:sldId id="287" r:id="rId39"/>
    <p:sldId id="288" r:id="rId40"/>
    <p:sldId id="289" r:id="rId41"/>
    <p:sldId id="290" r:id="rId42"/>
    <p:sldId id="291" r:id="rId43"/>
    <p:sldId id="292"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theme" Target="theme/theme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presProps" Target="presProps.xml"/><Relationship Id="rId20" Type="http://schemas.openxmlformats.org/officeDocument/2006/relationships/slide" Target="slides/slide12.xml"/><Relationship Id="rId41" Type="http://schemas.openxmlformats.org/officeDocument/2006/relationships/slide" Target="slides/slide33.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914889-7433-47C4-85F3-8CB6860FA641}" type="datetimeFigureOut">
              <a:rPr lang="en-US" smtClean="0"/>
              <a:t>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B6B048-525A-4854-85AD-22BA217F2C82}" type="slidenum">
              <a:rPr lang="en-US" smtClean="0"/>
              <a:t>‹#›</a:t>
            </a:fld>
            <a:endParaRPr lang="en-US"/>
          </a:p>
        </p:txBody>
      </p:sp>
    </p:spTree>
    <p:extLst>
      <p:ext uri="{BB962C8B-B14F-4D97-AF65-F5344CB8AC3E}">
        <p14:creationId xmlns:p14="http://schemas.microsoft.com/office/powerpoint/2010/main" val="1609254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018339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606468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84375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06397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793798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334803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631711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26363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23131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251205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464937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296245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521502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945654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233843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751262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3E558F-A0DC-44D9-BCB2-12AD93270AA3}" type="datetimeFigureOut">
              <a:rPr lang="en-US" smtClean="0"/>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4145869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3E558F-A0DC-44D9-BCB2-12AD93270AA3}" type="datetimeFigureOut">
              <a:rPr lang="en-US" smtClean="0"/>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1045937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3E558F-A0DC-44D9-BCB2-12AD93270AA3}" type="datetimeFigureOut">
              <a:rPr lang="en-US" smtClean="0"/>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2872925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67710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1" y="3840480"/>
            <a:ext cx="8534399"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1/3/2021</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97728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876779" y="625911"/>
            <a:ext cx="10438440" cy="614464"/>
          </a:xfrm>
        </p:spPr>
        <p:txBody>
          <a:bodyPr lIns="0" tIns="0" rIns="0" bIns="0"/>
          <a:lstStyle>
            <a:lvl1pPr>
              <a:defRPr sz="3993" b="0" i="0">
                <a:solidFill>
                  <a:srgbClr val="3B3B3B"/>
                </a:solidFill>
                <a:latin typeface="Georgia"/>
                <a:cs typeface="Georgia"/>
              </a:defRPr>
            </a:lvl1pPr>
          </a:lstStyle>
          <a:p>
            <a:endParaRPr/>
          </a:p>
        </p:txBody>
      </p:sp>
      <p:sp>
        <p:nvSpPr>
          <p:cNvPr id="3" name="Holder 3"/>
          <p:cNvSpPr>
            <a:spLocks noGrp="1"/>
          </p:cNvSpPr>
          <p:nvPr>
            <p:ph type="body" idx="1"/>
          </p:nvPr>
        </p:nvSpPr>
        <p:spPr>
          <a:xfrm>
            <a:off x="1116319" y="1643421"/>
            <a:ext cx="9959359" cy="446917"/>
          </a:xfrm>
        </p:spPr>
        <p:txBody>
          <a:bodyPr lIns="0" tIns="0" rIns="0" bIns="0"/>
          <a:lstStyle>
            <a:lvl1pPr>
              <a:defRPr sz="2904" b="0" i="0">
                <a:solidFill>
                  <a:srgbClr val="3B3B3B"/>
                </a:solidFill>
                <a:latin typeface="Georgia"/>
                <a:cs typeface="Georg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1/3/2021</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85801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145894" y="2365145"/>
            <a:ext cx="2211144" cy="373444"/>
          </a:xfrm>
          <a:custGeom>
            <a:avLst/>
            <a:gdLst/>
            <a:ahLst/>
            <a:cxnLst/>
            <a:rect l="l" t="t" r="r" b="b"/>
            <a:pathLst>
              <a:path w="1828800" h="411480">
                <a:moveTo>
                  <a:pt x="1828800" y="0"/>
                </a:moveTo>
                <a:lnTo>
                  <a:pt x="0" y="0"/>
                </a:lnTo>
                <a:lnTo>
                  <a:pt x="0" y="411480"/>
                </a:lnTo>
                <a:lnTo>
                  <a:pt x="1828800" y="411480"/>
                </a:lnTo>
                <a:lnTo>
                  <a:pt x="1828800" y="0"/>
                </a:lnTo>
                <a:close/>
              </a:path>
            </a:pathLst>
          </a:custGeom>
          <a:solidFill>
            <a:srgbClr val="E5E5E5"/>
          </a:solidFill>
        </p:spPr>
        <p:txBody>
          <a:bodyPr wrap="square" lIns="0" tIns="0" rIns="0" bIns="0" rtlCol="0"/>
          <a:lstStyle/>
          <a:p>
            <a:endParaRPr sz="1634">
              <a:solidFill>
                <a:prstClr val="black"/>
              </a:solidFill>
            </a:endParaRPr>
          </a:p>
        </p:txBody>
      </p:sp>
      <p:sp>
        <p:nvSpPr>
          <p:cNvPr id="2" name="Holder 2"/>
          <p:cNvSpPr>
            <a:spLocks noGrp="1"/>
          </p:cNvSpPr>
          <p:nvPr>
            <p:ph type="title"/>
          </p:nvPr>
        </p:nvSpPr>
        <p:spPr>
          <a:xfrm>
            <a:off x="876779" y="625911"/>
            <a:ext cx="10438440" cy="614464"/>
          </a:xfrm>
        </p:spPr>
        <p:txBody>
          <a:bodyPr lIns="0" tIns="0" rIns="0" bIns="0"/>
          <a:lstStyle>
            <a:lvl1pPr>
              <a:defRPr sz="3993" b="0" i="0">
                <a:solidFill>
                  <a:srgbClr val="3B3B3B"/>
                </a:solidFill>
                <a:latin typeface="Georgia"/>
                <a:cs typeface="Georgia"/>
              </a:defRPr>
            </a:lvl1pPr>
          </a:lstStyle>
          <a:p>
            <a:endParaRPr/>
          </a:p>
        </p:txBody>
      </p:sp>
      <p:sp>
        <p:nvSpPr>
          <p:cNvPr id="3" name="Holder 3"/>
          <p:cNvSpPr>
            <a:spLocks noGrp="1"/>
          </p:cNvSpPr>
          <p:nvPr>
            <p:ph sz="half" idx="2"/>
          </p:nvPr>
        </p:nvSpPr>
        <p:spPr>
          <a:xfrm>
            <a:off x="609601" y="1577340"/>
            <a:ext cx="530352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79" y="1577340"/>
            <a:ext cx="5303520" cy="49244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1/3/2021</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963556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876779" y="625911"/>
            <a:ext cx="10438440" cy="614464"/>
          </a:xfrm>
        </p:spPr>
        <p:txBody>
          <a:bodyPr lIns="0" tIns="0" rIns="0" bIns="0"/>
          <a:lstStyle>
            <a:lvl1pPr>
              <a:defRPr sz="3993" b="0" i="0">
                <a:solidFill>
                  <a:srgbClr val="3B3B3B"/>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1/3/2021</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664481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1/3/2021</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052153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489ABA2-AEA8-462A-8D65-100BEF6BA184}"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F9295D48-08B0-4BDC-8F5B-9F28C094B5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24693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ED0B62-4613-4F13-8E7D-B14499FC1463}"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29F2C13-9CEB-4E3A-85A6-FDE5E625D5F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51097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1B998F5-3896-4DD7-A79B-712643AD76AE}"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76172D0-604C-4D53-89B1-ABBDB4A77E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37851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3E558F-A0DC-44D9-BCB2-12AD93270AA3}" type="datetimeFigureOut">
              <a:rPr lang="en-US" smtClean="0"/>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37974507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6B90726-C279-43F0-8412-268B912A2B76}"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B61E8EC4-A49F-424C-A84A-10CF137AF6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646770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43CB7597-834B-45D8-A9AE-CDB61914F63B}" type="datetime5">
              <a:rPr lang="en-GB">
                <a:solidFill>
                  <a:srgbClr val="000000"/>
                </a:solidFill>
              </a:rPr>
              <a:pPr>
                <a:defRPr/>
              </a:pPr>
              <a:t>3-Jan-21</a:t>
            </a:fld>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9" name="Rectangle 6"/>
          <p:cNvSpPr>
            <a:spLocks noGrp="1" noChangeArrowheads="1"/>
          </p:cNvSpPr>
          <p:nvPr>
            <p:ph type="sldNum" sz="quarter" idx="12"/>
          </p:nvPr>
        </p:nvSpPr>
        <p:spPr>
          <a:ln/>
        </p:spPr>
        <p:txBody>
          <a:bodyPr/>
          <a:lstStyle>
            <a:lvl1pPr>
              <a:defRPr/>
            </a:lvl1pPr>
          </a:lstStyle>
          <a:p>
            <a:pPr>
              <a:defRPr/>
            </a:pPr>
            <a:fld id="{1766D63B-6DF9-4A9F-8F33-F7B81323B2D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880181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91F59E8-9A30-4660-9073-0EE0FAF3BA65}" type="datetime5">
              <a:rPr lang="en-GB">
                <a:solidFill>
                  <a:srgbClr val="000000"/>
                </a:solidFill>
              </a:rPr>
              <a:pPr>
                <a:defRPr/>
              </a:pPr>
              <a:t>3-Jan-21</a:t>
            </a:fld>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5" name="Rectangle 6"/>
          <p:cNvSpPr>
            <a:spLocks noGrp="1" noChangeArrowheads="1"/>
          </p:cNvSpPr>
          <p:nvPr>
            <p:ph type="sldNum" sz="quarter" idx="12"/>
          </p:nvPr>
        </p:nvSpPr>
        <p:spPr>
          <a:ln/>
        </p:spPr>
        <p:txBody>
          <a:bodyPr/>
          <a:lstStyle>
            <a:lvl1pPr>
              <a:defRPr/>
            </a:lvl1pPr>
          </a:lstStyle>
          <a:p>
            <a:pPr>
              <a:defRPr/>
            </a:pPr>
            <a:fld id="{866B8D3E-4F92-4BEC-93D1-662A6B54D8E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825320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1FBB82E-ADD6-4C3C-AC9E-E8250A00B5F2}" type="datetime5">
              <a:rPr lang="en-GB">
                <a:solidFill>
                  <a:srgbClr val="000000"/>
                </a:solidFill>
              </a:rPr>
              <a:pPr>
                <a:defRPr/>
              </a:pPr>
              <a:t>3-Jan-21</a:t>
            </a:fld>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4" name="Rectangle 6"/>
          <p:cNvSpPr>
            <a:spLocks noGrp="1" noChangeArrowheads="1"/>
          </p:cNvSpPr>
          <p:nvPr>
            <p:ph type="sldNum" sz="quarter" idx="12"/>
          </p:nvPr>
        </p:nvSpPr>
        <p:spPr>
          <a:ln/>
        </p:spPr>
        <p:txBody>
          <a:bodyPr/>
          <a:lstStyle>
            <a:lvl1pPr>
              <a:defRPr/>
            </a:lvl1pPr>
          </a:lstStyle>
          <a:p>
            <a:pPr>
              <a:defRPr/>
            </a:pPr>
            <a:fld id="{3149E08D-2B01-490C-8E18-002A917282C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867725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DF6A5AA-0EEF-494A-A63A-CD641D82A951}"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3C307D3B-4ED0-4BD8-B218-75EC91ED5DA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098377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E37C870-BB98-42F3-926E-E689E75B272A}"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4FF220DB-EF87-4FC3-ADE2-E13747729EA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675193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837DFCB-1DCC-470A-B925-5913909652B5}"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18B26582-AB9A-4753-9506-9AA0DDEB247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495058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BEB2A20-586A-487D-8F54-944726C58009}"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9EBAB1C-0EB7-4614-B034-7934001AAFA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4330776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06A75ED-E575-4111-ABEF-BF8B36184F30}"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064AEAFE-33C9-4B88-9C34-32DBB6A2EB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539629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489ABA2-AEA8-462A-8D65-100BEF6BA184}"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F9295D48-08B0-4BDC-8F5B-9F28C094B5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69513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3E558F-A0DC-44D9-BCB2-12AD93270AA3}" type="datetimeFigureOut">
              <a:rPr lang="en-US" smtClean="0"/>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17526632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ED0B62-4613-4F13-8E7D-B14499FC1463}"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29F2C13-9CEB-4E3A-85A6-FDE5E625D5F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919997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1B998F5-3896-4DD7-A79B-712643AD76AE}"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76172D0-604C-4D53-89B1-ABBDB4A77E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644892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6B90726-C279-43F0-8412-268B912A2B76}"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B61E8EC4-A49F-424C-A84A-10CF137AF6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379129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43CB7597-834B-45D8-A9AE-CDB61914F63B}" type="datetime5">
              <a:rPr lang="en-GB">
                <a:solidFill>
                  <a:srgbClr val="000000"/>
                </a:solidFill>
              </a:rPr>
              <a:pPr>
                <a:defRPr/>
              </a:pPr>
              <a:t>3-Jan-21</a:t>
            </a:fld>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9" name="Rectangle 6"/>
          <p:cNvSpPr>
            <a:spLocks noGrp="1" noChangeArrowheads="1"/>
          </p:cNvSpPr>
          <p:nvPr>
            <p:ph type="sldNum" sz="quarter" idx="12"/>
          </p:nvPr>
        </p:nvSpPr>
        <p:spPr>
          <a:ln/>
        </p:spPr>
        <p:txBody>
          <a:bodyPr/>
          <a:lstStyle>
            <a:lvl1pPr>
              <a:defRPr/>
            </a:lvl1pPr>
          </a:lstStyle>
          <a:p>
            <a:pPr>
              <a:defRPr/>
            </a:pPr>
            <a:fld id="{1766D63B-6DF9-4A9F-8F33-F7B81323B2D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030778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91F59E8-9A30-4660-9073-0EE0FAF3BA65}" type="datetime5">
              <a:rPr lang="en-GB">
                <a:solidFill>
                  <a:srgbClr val="000000"/>
                </a:solidFill>
              </a:rPr>
              <a:pPr>
                <a:defRPr/>
              </a:pPr>
              <a:t>3-Jan-21</a:t>
            </a:fld>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5" name="Rectangle 6"/>
          <p:cNvSpPr>
            <a:spLocks noGrp="1" noChangeArrowheads="1"/>
          </p:cNvSpPr>
          <p:nvPr>
            <p:ph type="sldNum" sz="quarter" idx="12"/>
          </p:nvPr>
        </p:nvSpPr>
        <p:spPr>
          <a:ln/>
        </p:spPr>
        <p:txBody>
          <a:bodyPr/>
          <a:lstStyle>
            <a:lvl1pPr>
              <a:defRPr/>
            </a:lvl1pPr>
          </a:lstStyle>
          <a:p>
            <a:pPr>
              <a:defRPr/>
            </a:pPr>
            <a:fld id="{866B8D3E-4F92-4BEC-93D1-662A6B54D8E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51144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1FBB82E-ADD6-4C3C-AC9E-E8250A00B5F2}" type="datetime5">
              <a:rPr lang="en-GB">
                <a:solidFill>
                  <a:srgbClr val="000000"/>
                </a:solidFill>
              </a:rPr>
              <a:pPr>
                <a:defRPr/>
              </a:pPr>
              <a:t>3-Jan-21</a:t>
            </a:fld>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4" name="Rectangle 6"/>
          <p:cNvSpPr>
            <a:spLocks noGrp="1" noChangeArrowheads="1"/>
          </p:cNvSpPr>
          <p:nvPr>
            <p:ph type="sldNum" sz="quarter" idx="12"/>
          </p:nvPr>
        </p:nvSpPr>
        <p:spPr>
          <a:ln/>
        </p:spPr>
        <p:txBody>
          <a:bodyPr/>
          <a:lstStyle>
            <a:lvl1pPr>
              <a:defRPr/>
            </a:lvl1pPr>
          </a:lstStyle>
          <a:p>
            <a:pPr>
              <a:defRPr/>
            </a:pPr>
            <a:fld id="{3149E08D-2B01-490C-8E18-002A917282C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865898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DF6A5AA-0EEF-494A-A63A-CD641D82A951}"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3C307D3B-4ED0-4BD8-B218-75EC91ED5DA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259429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E37C870-BB98-42F3-926E-E689E75B272A}"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4FF220DB-EF87-4FC3-ADE2-E13747729EA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85737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837DFCB-1DCC-470A-B925-5913909652B5}"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18B26582-AB9A-4753-9506-9AA0DDEB247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929890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BEB2A20-586A-487D-8F54-944726C58009}"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9EBAB1C-0EB7-4614-B034-7934001AAFA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68964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3E558F-A0DC-44D9-BCB2-12AD93270AA3}" type="datetimeFigureOut">
              <a:rPr lang="en-US" smtClean="0"/>
              <a:t>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12181825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06A75ED-E575-4111-ABEF-BF8B36184F30}"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064AEAFE-33C9-4B88-9C34-32DBB6A2EB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147356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489ABA2-AEA8-462A-8D65-100BEF6BA184}"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F9295D48-08B0-4BDC-8F5B-9F28C094B5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5757964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ED0B62-4613-4F13-8E7D-B14499FC1463}"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29F2C13-9CEB-4E3A-85A6-FDE5E625D5F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66927021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1B998F5-3896-4DD7-A79B-712643AD76AE}"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76172D0-604C-4D53-89B1-ABBDB4A77E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880944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6B90726-C279-43F0-8412-268B912A2B76}"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B61E8EC4-A49F-424C-A84A-10CF137AF6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990639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43CB7597-834B-45D8-A9AE-CDB61914F63B}" type="datetime5">
              <a:rPr lang="en-GB">
                <a:solidFill>
                  <a:srgbClr val="000000"/>
                </a:solidFill>
              </a:rPr>
              <a:pPr>
                <a:defRPr/>
              </a:pPr>
              <a:t>3-Jan-21</a:t>
            </a:fld>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9" name="Rectangle 6"/>
          <p:cNvSpPr>
            <a:spLocks noGrp="1" noChangeArrowheads="1"/>
          </p:cNvSpPr>
          <p:nvPr>
            <p:ph type="sldNum" sz="quarter" idx="12"/>
          </p:nvPr>
        </p:nvSpPr>
        <p:spPr>
          <a:ln/>
        </p:spPr>
        <p:txBody>
          <a:bodyPr/>
          <a:lstStyle>
            <a:lvl1pPr>
              <a:defRPr/>
            </a:lvl1pPr>
          </a:lstStyle>
          <a:p>
            <a:pPr>
              <a:defRPr/>
            </a:pPr>
            <a:fld id="{1766D63B-6DF9-4A9F-8F33-F7B81323B2D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11406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91F59E8-9A30-4660-9073-0EE0FAF3BA65}" type="datetime5">
              <a:rPr lang="en-GB">
                <a:solidFill>
                  <a:srgbClr val="000000"/>
                </a:solidFill>
              </a:rPr>
              <a:pPr>
                <a:defRPr/>
              </a:pPr>
              <a:t>3-Jan-21</a:t>
            </a:fld>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5" name="Rectangle 6"/>
          <p:cNvSpPr>
            <a:spLocks noGrp="1" noChangeArrowheads="1"/>
          </p:cNvSpPr>
          <p:nvPr>
            <p:ph type="sldNum" sz="quarter" idx="12"/>
          </p:nvPr>
        </p:nvSpPr>
        <p:spPr>
          <a:ln/>
        </p:spPr>
        <p:txBody>
          <a:bodyPr/>
          <a:lstStyle>
            <a:lvl1pPr>
              <a:defRPr/>
            </a:lvl1pPr>
          </a:lstStyle>
          <a:p>
            <a:pPr>
              <a:defRPr/>
            </a:pPr>
            <a:fld id="{866B8D3E-4F92-4BEC-93D1-662A6B54D8E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062961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1FBB82E-ADD6-4C3C-AC9E-E8250A00B5F2}" type="datetime5">
              <a:rPr lang="en-GB">
                <a:solidFill>
                  <a:srgbClr val="000000"/>
                </a:solidFill>
              </a:rPr>
              <a:pPr>
                <a:defRPr/>
              </a:pPr>
              <a:t>3-Jan-21</a:t>
            </a:fld>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4" name="Rectangle 6"/>
          <p:cNvSpPr>
            <a:spLocks noGrp="1" noChangeArrowheads="1"/>
          </p:cNvSpPr>
          <p:nvPr>
            <p:ph type="sldNum" sz="quarter" idx="12"/>
          </p:nvPr>
        </p:nvSpPr>
        <p:spPr>
          <a:ln/>
        </p:spPr>
        <p:txBody>
          <a:bodyPr/>
          <a:lstStyle>
            <a:lvl1pPr>
              <a:defRPr/>
            </a:lvl1pPr>
          </a:lstStyle>
          <a:p>
            <a:pPr>
              <a:defRPr/>
            </a:pPr>
            <a:fld id="{3149E08D-2B01-490C-8E18-002A917282C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9380151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DF6A5AA-0EEF-494A-A63A-CD641D82A951}"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3C307D3B-4ED0-4BD8-B218-75EC91ED5DA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708352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E37C870-BB98-42F3-926E-E689E75B272A}"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4FF220DB-EF87-4FC3-ADE2-E13747729EA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898542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3E558F-A0DC-44D9-BCB2-12AD93270AA3}" type="datetimeFigureOut">
              <a:rPr lang="en-US" smtClean="0"/>
              <a:t>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48202781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837DFCB-1DCC-470A-B925-5913909652B5}"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18B26582-AB9A-4753-9506-9AA0DDEB247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774161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BEB2A20-586A-487D-8F54-944726C58009}"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9EBAB1C-0EB7-4614-B034-7934001AAFA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71839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06A75ED-E575-4111-ABEF-BF8B36184F30}"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064AEAFE-33C9-4B88-9C34-32DBB6A2EB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417746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489ABA2-AEA8-462A-8D65-100BEF6BA184}"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F9295D48-08B0-4BDC-8F5B-9F28C094B5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3249458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ED0B62-4613-4F13-8E7D-B14499FC1463}"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29F2C13-9CEB-4E3A-85A6-FDE5E625D5F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875688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1B998F5-3896-4DD7-A79B-712643AD76AE}"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76172D0-604C-4D53-89B1-ABBDB4A77E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6415413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6B90726-C279-43F0-8412-268B912A2B76}"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B61E8EC4-A49F-424C-A84A-10CF137AF6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8454890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43CB7597-834B-45D8-A9AE-CDB61914F63B}" type="datetime5">
              <a:rPr lang="en-GB">
                <a:solidFill>
                  <a:srgbClr val="000000"/>
                </a:solidFill>
              </a:rPr>
              <a:pPr>
                <a:defRPr/>
              </a:pPr>
              <a:t>3-Jan-21</a:t>
            </a:fld>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9" name="Rectangle 6"/>
          <p:cNvSpPr>
            <a:spLocks noGrp="1" noChangeArrowheads="1"/>
          </p:cNvSpPr>
          <p:nvPr>
            <p:ph type="sldNum" sz="quarter" idx="12"/>
          </p:nvPr>
        </p:nvSpPr>
        <p:spPr>
          <a:ln/>
        </p:spPr>
        <p:txBody>
          <a:bodyPr/>
          <a:lstStyle>
            <a:lvl1pPr>
              <a:defRPr/>
            </a:lvl1pPr>
          </a:lstStyle>
          <a:p>
            <a:pPr>
              <a:defRPr/>
            </a:pPr>
            <a:fld id="{1766D63B-6DF9-4A9F-8F33-F7B81323B2D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4054255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91F59E8-9A30-4660-9073-0EE0FAF3BA65}" type="datetime5">
              <a:rPr lang="en-GB">
                <a:solidFill>
                  <a:srgbClr val="000000"/>
                </a:solidFill>
              </a:rPr>
              <a:pPr>
                <a:defRPr/>
              </a:pPr>
              <a:t>3-Jan-21</a:t>
            </a:fld>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5" name="Rectangle 6"/>
          <p:cNvSpPr>
            <a:spLocks noGrp="1" noChangeArrowheads="1"/>
          </p:cNvSpPr>
          <p:nvPr>
            <p:ph type="sldNum" sz="quarter" idx="12"/>
          </p:nvPr>
        </p:nvSpPr>
        <p:spPr>
          <a:ln/>
        </p:spPr>
        <p:txBody>
          <a:bodyPr/>
          <a:lstStyle>
            <a:lvl1pPr>
              <a:defRPr/>
            </a:lvl1pPr>
          </a:lstStyle>
          <a:p>
            <a:pPr>
              <a:defRPr/>
            </a:pPr>
            <a:fld id="{866B8D3E-4F92-4BEC-93D1-662A6B54D8E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63521942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1FBB82E-ADD6-4C3C-AC9E-E8250A00B5F2}" type="datetime5">
              <a:rPr lang="en-GB">
                <a:solidFill>
                  <a:srgbClr val="000000"/>
                </a:solidFill>
              </a:rPr>
              <a:pPr>
                <a:defRPr/>
              </a:pPr>
              <a:t>3-Jan-21</a:t>
            </a:fld>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4" name="Rectangle 6"/>
          <p:cNvSpPr>
            <a:spLocks noGrp="1" noChangeArrowheads="1"/>
          </p:cNvSpPr>
          <p:nvPr>
            <p:ph type="sldNum" sz="quarter" idx="12"/>
          </p:nvPr>
        </p:nvSpPr>
        <p:spPr>
          <a:ln/>
        </p:spPr>
        <p:txBody>
          <a:bodyPr/>
          <a:lstStyle>
            <a:lvl1pPr>
              <a:defRPr/>
            </a:lvl1pPr>
          </a:lstStyle>
          <a:p>
            <a:pPr>
              <a:defRPr/>
            </a:pPr>
            <a:fld id="{3149E08D-2B01-490C-8E18-002A917282C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60659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3E558F-A0DC-44D9-BCB2-12AD93270AA3}" type="datetimeFigureOut">
              <a:rPr lang="en-US" smtClean="0"/>
              <a:t>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8194153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DF6A5AA-0EEF-494A-A63A-CD641D82A951}"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3C307D3B-4ED0-4BD8-B218-75EC91ED5DA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6920159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E37C870-BB98-42F3-926E-E689E75B272A}"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4FF220DB-EF87-4FC3-ADE2-E13747729EA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8361653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837DFCB-1DCC-470A-B925-5913909652B5}"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18B26582-AB9A-4753-9506-9AA0DDEB247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3414990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BEB2A20-586A-487D-8F54-944726C58009}"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9EBAB1C-0EB7-4614-B034-7934001AAFA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8060084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06A75ED-E575-4111-ABEF-BF8B36184F30}"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064AEAFE-33C9-4B88-9C34-32DBB6A2EB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0183179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489ABA2-AEA8-462A-8D65-100BEF6BA184}"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F9295D48-08B0-4BDC-8F5B-9F28C094B5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2282519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ED0B62-4613-4F13-8E7D-B14499FC1463}"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29F2C13-9CEB-4E3A-85A6-FDE5E625D5F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5666026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1B998F5-3896-4DD7-A79B-712643AD76AE}"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76172D0-604C-4D53-89B1-ABBDB4A77E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1282856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6B90726-C279-43F0-8412-268B912A2B76}"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B61E8EC4-A49F-424C-A84A-10CF137AF6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6437266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43CB7597-834B-45D8-A9AE-CDB61914F63B}" type="datetime5">
              <a:rPr lang="en-GB">
                <a:solidFill>
                  <a:srgbClr val="000000"/>
                </a:solidFill>
              </a:rPr>
              <a:pPr>
                <a:defRPr/>
              </a:pPr>
              <a:t>3-Jan-21</a:t>
            </a:fld>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9" name="Rectangle 6"/>
          <p:cNvSpPr>
            <a:spLocks noGrp="1" noChangeArrowheads="1"/>
          </p:cNvSpPr>
          <p:nvPr>
            <p:ph type="sldNum" sz="quarter" idx="12"/>
          </p:nvPr>
        </p:nvSpPr>
        <p:spPr>
          <a:ln/>
        </p:spPr>
        <p:txBody>
          <a:bodyPr/>
          <a:lstStyle>
            <a:lvl1pPr>
              <a:defRPr/>
            </a:lvl1pPr>
          </a:lstStyle>
          <a:p>
            <a:pPr>
              <a:defRPr/>
            </a:pPr>
            <a:fld id="{1766D63B-6DF9-4A9F-8F33-F7B81323B2D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4268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3E558F-A0DC-44D9-BCB2-12AD93270AA3}" type="datetimeFigureOut">
              <a:rPr lang="en-US" smtClean="0"/>
              <a:t>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230083066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91F59E8-9A30-4660-9073-0EE0FAF3BA65}" type="datetime5">
              <a:rPr lang="en-GB">
                <a:solidFill>
                  <a:srgbClr val="000000"/>
                </a:solidFill>
              </a:rPr>
              <a:pPr>
                <a:defRPr/>
              </a:pPr>
              <a:t>3-Jan-21</a:t>
            </a:fld>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5" name="Rectangle 6"/>
          <p:cNvSpPr>
            <a:spLocks noGrp="1" noChangeArrowheads="1"/>
          </p:cNvSpPr>
          <p:nvPr>
            <p:ph type="sldNum" sz="quarter" idx="12"/>
          </p:nvPr>
        </p:nvSpPr>
        <p:spPr>
          <a:ln/>
        </p:spPr>
        <p:txBody>
          <a:bodyPr/>
          <a:lstStyle>
            <a:lvl1pPr>
              <a:defRPr/>
            </a:lvl1pPr>
          </a:lstStyle>
          <a:p>
            <a:pPr>
              <a:defRPr/>
            </a:pPr>
            <a:fld id="{866B8D3E-4F92-4BEC-93D1-662A6B54D8E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6186855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1FBB82E-ADD6-4C3C-AC9E-E8250A00B5F2}" type="datetime5">
              <a:rPr lang="en-GB">
                <a:solidFill>
                  <a:srgbClr val="000000"/>
                </a:solidFill>
              </a:rPr>
              <a:pPr>
                <a:defRPr/>
              </a:pPr>
              <a:t>3-Jan-21</a:t>
            </a:fld>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4" name="Rectangle 6"/>
          <p:cNvSpPr>
            <a:spLocks noGrp="1" noChangeArrowheads="1"/>
          </p:cNvSpPr>
          <p:nvPr>
            <p:ph type="sldNum" sz="quarter" idx="12"/>
          </p:nvPr>
        </p:nvSpPr>
        <p:spPr>
          <a:ln/>
        </p:spPr>
        <p:txBody>
          <a:bodyPr/>
          <a:lstStyle>
            <a:lvl1pPr>
              <a:defRPr/>
            </a:lvl1pPr>
          </a:lstStyle>
          <a:p>
            <a:pPr>
              <a:defRPr/>
            </a:pPr>
            <a:fld id="{3149E08D-2B01-490C-8E18-002A917282C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729648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DF6A5AA-0EEF-494A-A63A-CD641D82A951}"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3C307D3B-4ED0-4BD8-B218-75EC91ED5DA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720035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E37C870-BB98-42F3-926E-E689E75B272A}"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4FF220DB-EF87-4FC3-ADE2-E13747729EA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5187909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837DFCB-1DCC-470A-B925-5913909652B5}"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18B26582-AB9A-4753-9506-9AA0DDEB247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1746518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BEB2A20-586A-487D-8F54-944726C58009}"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9EBAB1C-0EB7-4614-B034-7934001AAFA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6363354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06A75ED-E575-4111-ABEF-BF8B36184F30}"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064AEAFE-33C9-4B88-9C34-32DBB6A2EB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2779076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489ABA2-AEA8-462A-8D65-100BEF6BA184}"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F9295D48-08B0-4BDC-8F5B-9F28C094B5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9100115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ED0B62-4613-4F13-8E7D-B14499FC1463}"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29F2C13-9CEB-4E3A-85A6-FDE5E625D5F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9959447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1B998F5-3896-4DD7-A79B-712643AD76AE}"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76172D0-604C-4D53-89B1-ABBDB4A77E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34636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E558F-A0DC-44D9-BCB2-12AD93270AA3}" type="datetimeFigureOut">
              <a:rPr lang="en-US" smtClean="0"/>
              <a:t>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282814594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6B90726-C279-43F0-8412-268B912A2B76}"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B61E8EC4-A49F-424C-A84A-10CF137AF6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659589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43CB7597-834B-45D8-A9AE-CDB61914F63B}" type="datetime5">
              <a:rPr lang="en-GB">
                <a:solidFill>
                  <a:srgbClr val="000000"/>
                </a:solidFill>
              </a:rPr>
              <a:pPr>
                <a:defRPr/>
              </a:pPr>
              <a:t>3-Jan-21</a:t>
            </a:fld>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9" name="Rectangle 6"/>
          <p:cNvSpPr>
            <a:spLocks noGrp="1" noChangeArrowheads="1"/>
          </p:cNvSpPr>
          <p:nvPr>
            <p:ph type="sldNum" sz="quarter" idx="12"/>
          </p:nvPr>
        </p:nvSpPr>
        <p:spPr>
          <a:ln/>
        </p:spPr>
        <p:txBody>
          <a:bodyPr/>
          <a:lstStyle>
            <a:lvl1pPr>
              <a:defRPr/>
            </a:lvl1pPr>
          </a:lstStyle>
          <a:p>
            <a:pPr>
              <a:defRPr/>
            </a:pPr>
            <a:fld id="{1766D63B-6DF9-4A9F-8F33-F7B81323B2D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2550063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91F59E8-9A30-4660-9073-0EE0FAF3BA65}" type="datetime5">
              <a:rPr lang="en-GB">
                <a:solidFill>
                  <a:srgbClr val="000000"/>
                </a:solidFill>
              </a:rPr>
              <a:pPr>
                <a:defRPr/>
              </a:pPr>
              <a:t>3-Jan-21</a:t>
            </a:fld>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5" name="Rectangle 6"/>
          <p:cNvSpPr>
            <a:spLocks noGrp="1" noChangeArrowheads="1"/>
          </p:cNvSpPr>
          <p:nvPr>
            <p:ph type="sldNum" sz="quarter" idx="12"/>
          </p:nvPr>
        </p:nvSpPr>
        <p:spPr>
          <a:ln/>
        </p:spPr>
        <p:txBody>
          <a:bodyPr/>
          <a:lstStyle>
            <a:lvl1pPr>
              <a:defRPr/>
            </a:lvl1pPr>
          </a:lstStyle>
          <a:p>
            <a:pPr>
              <a:defRPr/>
            </a:pPr>
            <a:fld id="{866B8D3E-4F92-4BEC-93D1-662A6B54D8E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1752728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1FBB82E-ADD6-4C3C-AC9E-E8250A00B5F2}" type="datetime5">
              <a:rPr lang="en-GB">
                <a:solidFill>
                  <a:srgbClr val="000000"/>
                </a:solidFill>
              </a:rPr>
              <a:pPr>
                <a:defRPr/>
              </a:pPr>
              <a:t>3-Jan-21</a:t>
            </a:fld>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4" name="Rectangle 6"/>
          <p:cNvSpPr>
            <a:spLocks noGrp="1" noChangeArrowheads="1"/>
          </p:cNvSpPr>
          <p:nvPr>
            <p:ph type="sldNum" sz="quarter" idx="12"/>
          </p:nvPr>
        </p:nvSpPr>
        <p:spPr>
          <a:ln/>
        </p:spPr>
        <p:txBody>
          <a:bodyPr/>
          <a:lstStyle>
            <a:lvl1pPr>
              <a:defRPr/>
            </a:lvl1pPr>
          </a:lstStyle>
          <a:p>
            <a:pPr>
              <a:defRPr/>
            </a:pPr>
            <a:fld id="{3149E08D-2B01-490C-8E18-002A917282C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0056663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DF6A5AA-0EEF-494A-A63A-CD641D82A951}"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3C307D3B-4ED0-4BD8-B218-75EC91ED5DA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1499221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E37C870-BB98-42F3-926E-E689E75B272A}"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4FF220DB-EF87-4FC3-ADE2-E13747729EA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191099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837DFCB-1DCC-470A-B925-5913909652B5}"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18B26582-AB9A-4753-9506-9AA0DDEB247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6690668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BEB2A20-586A-487D-8F54-944726C58009}" type="datetime5">
              <a:rPr lang="en-GB">
                <a:solidFill>
                  <a:srgbClr val="000000"/>
                </a:solidFill>
              </a:rPr>
              <a:pPr>
                <a:defRPr/>
              </a:pPr>
              <a:t>3-Jan-21</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6" name="Rectangle 6"/>
          <p:cNvSpPr>
            <a:spLocks noGrp="1" noChangeArrowheads="1"/>
          </p:cNvSpPr>
          <p:nvPr>
            <p:ph type="sldNum" sz="quarter" idx="12"/>
          </p:nvPr>
        </p:nvSpPr>
        <p:spPr>
          <a:ln/>
        </p:spPr>
        <p:txBody>
          <a:bodyPr/>
          <a:lstStyle>
            <a:lvl1pPr>
              <a:defRPr/>
            </a:lvl1pPr>
          </a:lstStyle>
          <a:p>
            <a:pPr>
              <a:defRPr/>
            </a:pPr>
            <a:fld id="{69EBAB1C-0EB7-4614-B034-7934001AAFA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7331554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06A75ED-E575-4111-ABEF-BF8B36184F30}" type="datetime5">
              <a:rPr lang="en-GB">
                <a:solidFill>
                  <a:srgbClr val="000000"/>
                </a:solidFill>
              </a:rPr>
              <a:pPr>
                <a:defRPr/>
              </a:pPr>
              <a:t>3-Jan-21</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srgbClr val="000000"/>
                </a:solidFill>
              </a:rPr>
              <a:t>COMP36512 Lecture 11</a:t>
            </a:r>
          </a:p>
        </p:txBody>
      </p:sp>
      <p:sp>
        <p:nvSpPr>
          <p:cNvPr id="7" name="Rectangle 6"/>
          <p:cNvSpPr>
            <a:spLocks noGrp="1" noChangeArrowheads="1"/>
          </p:cNvSpPr>
          <p:nvPr>
            <p:ph type="sldNum" sz="quarter" idx="12"/>
          </p:nvPr>
        </p:nvSpPr>
        <p:spPr>
          <a:ln/>
        </p:spPr>
        <p:txBody>
          <a:bodyPr/>
          <a:lstStyle>
            <a:lvl1pPr>
              <a:defRPr/>
            </a:lvl1pPr>
          </a:lstStyle>
          <a:p>
            <a:pPr>
              <a:defRPr/>
            </a:pPr>
            <a:fld id="{064AEAFE-33C9-4B88-9C34-32DBB6A2EB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8107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E558F-A0DC-44D9-BCB2-12AD93270AA3}" type="datetimeFigureOut">
              <a:rPr lang="en-US" smtClean="0"/>
              <a:t>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46216-9191-4798-A3F0-9AF6B2BC1966}" type="slidenum">
              <a:rPr lang="en-US" smtClean="0"/>
              <a:t>‹#›</a:t>
            </a:fld>
            <a:endParaRPr lang="en-US"/>
          </a:p>
        </p:txBody>
      </p:sp>
    </p:spTree>
    <p:extLst>
      <p:ext uri="{BB962C8B-B14F-4D97-AF65-F5344CB8AC3E}">
        <p14:creationId xmlns:p14="http://schemas.microsoft.com/office/powerpoint/2010/main" val="3038575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theme" Target="../theme/theme4.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theme" Target="../theme/theme5.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theme" Target="../theme/theme6.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theme" Target="../theme/theme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theme" Target="../theme/theme8.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E558F-A0DC-44D9-BCB2-12AD93270AA3}" type="datetimeFigureOut">
              <a:rPr lang="en-US" smtClean="0"/>
              <a:t>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46216-9191-4798-A3F0-9AF6B2BC1966}" type="slidenum">
              <a:rPr lang="en-US" smtClean="0"/>
              <a:t>‹#›</a:t>
            </a:fld>
            <a:endParaRPr lang="en-US"/>
          </a:p>
        </p:txBody>
      </p:sp>
    </p:spTree>
    <p:extLst>
      <p:ext uri="{BB962C8B-B14F-4D97-AF65-F5344CB8AC3E}">
        <p14:creationId xmlns:p14="http://schemas.microsoft.com/office/powerpoint/2010/main" val="2257073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76779" y="625911"/>
            <a:ext cx="10438440" cy="677108"/>
          </a:xfrm>
          <a:prstGeom prst="rect">
            <a:avLst/>
          </a:prstGeom>
        </p:spPr>
        <p:txBody>
          <a:bodyPr wrap="square" lIns="0" tIns="0" rIns="0" bIns="0">
            <a:spAutoFit/>
          </a:bodyPr>
          <a:lstStyle>
            <a:lvl1pPr>
              <a:defRPr sz="4400" b="0" i="0">
                <a:solidFill>
                  <a:srgbClr val="3B3B3B"/>
                </a:solidFill>
                <a:latin typeface="Georgia"/>
                <a:cs typeface="Georgia"/>
              </a:defRPr>
            </a:lvl1pPr>
          </a:lstStyle>
          <a:p>
            <a:endParaRPr/>
          </a:p>
        </p:txBody>
      </p:sp>
      <p:sp>
        <p:nvSpPr>
          <p:cNvPr id="3" name="Holder 3"/>
          <p:cNvSpPr>
            <a:spLocks noGrp="1"/>
          </p:cNvSpPr>
          <p:nvPr>
            <p:ph type="body" idx="1"/>
          </p:nvPr>
        </p:nvSpPr>
        <p:spPr>
          <a:xfrm>
            <a:off x="1116319" y="1643421"/>
            <a:ext cx="9959359" cy="492443"/>
          </a:xfrm>
          <a:prstGeom prst="rect">
            <a:avLst/>
          </a:prstGeom>
        </p:spPr>
        <p:txBody>
          <a:bodyPr wrap="square" lIns="0" tIns="0" rIns="0" bIns="0">
            <a:spAutoFit/>
          </a:bodyPr>
          <a:lstStyle>
            <a:lvl1pPr>
              <a:defRPr sz="3200" b="0" i="0">
                <a:solidFill>
                  <a:srgbClr val="3B3B3B"/>
                </a:solidFill>
                <a:latin typeface="Georgia"/>
                <a:cs typeface="Georgia"/>
              </a:defRPr>
            </a:lvl1pPr>
          </a:lstStyle>
          <a:p>
            <a:endParaRPr/>
          </a:p>
        </p:txBody>
      </p:sp>
      <p:sp>
        <p:nvSpPr>
          <p:cNvPr id="4" name="Holder 4"/>
          <p:cNvSpPr>
            <a:spLocks noGrp="1"/>
          </p:cNvSpPr>
          <p:nvPr>
            <p:ph type="ftr" sz="quarter" idx="5"/>
          </p:nvPr>
        </p:nvSpPr>
        <p:spPr>
          <a:xfrm>
            <a:off x="4145281" y="6377940"/>
            <a:ext cx="3901439" cy="276999"/>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1/3/2021</a:t>
            </a:fld>
            <a:endParaRPr lang="en-US">
              <a:solidFill>
                <a:prstClr val="black">
                  <a:tint val="75000"/>
                </a:prstClr>
              </a:solidFill>
            </a:endParaRPr>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4286109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smtClean="0"/>
            </a:lvl1pPr>
          </a:lstStyle>
          <a:p>
            <a:pPr eaLnBrk="0" fontAlgn="base" hangingPunct="0">
              <a:spcAft>
                <a:spcPct val="0"/>
              </a:spcAft>
              <a:defRPr/>
            </a:pPr>
            <a:fld id="{293A3E4E-31C9-4916-AC63-64C97B4D1C17}" type="datetime5">
              <a:rPr lang="en-GB">
                <a:solidFill>
                  <a:srgbClr val="000000"/>
                </a:solidFill>
              </a:rPr>
              <a:pPr eaLnBrk="0" fontAlgn="base" hangingPunct="0">
                <a:spcAft>
                  <a:spcPct val="0"/>
                </a:spcAft>
                <a:defRPr/>
              </a:pPr>
              <a:t>3-Jan-21</a:t>
            </a:fld>
            <a:endParaRPr lang="en-GB">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smtClean="0"/>
            </a:lvl1pPr>
          </a:lstStyle>
          <a:p>
            <a:pPr eaLnBrk="0" fontAlgn="base" hangingPunct="0">
              <a:spcAft>
                <a:spcPct val="0"/>
              </a:spcAft>
              <a:defRPr/>
            </a:pPr>
            <a:r>
              <a:rPr lang="en-GB">
                <a:solidFill>
                  <a:srgbClr val="000000"/>
                </a:solidFill>
              </a:rPr>
              <a:t>COMP36512 Lecture 11</a:t>
            </a: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smtClean="0"/>
            </a:lvl1pPr>
          </a:lstStyle>
          <a:p>
            <a:pPr eaLnBrk="0" fontAlgn="base" hangingPunct="0">
              <a:spcAft>
                <a:spcPct val="0"/>
              </a:spcAft>
              <a:defRPr/>
            </a:pPr>
            <a:fld id="{FF52E9F6-739A-4ABF-AA51-0A5AF524AFCB}" type="slidenum">
              <a:rPr lang="en-GB">
                <a:solidFill>
                  <a:srgbClr val="000000"/>
                </a:solidFill>
              </a:rPr>
              <a:pPr eaLnBrk="0" fontAlgn="base" hangingPunct="0">
                <a:spcAft>
                  <a:spcPct val="0"/>
                </a:spcAft>
                <a:defRPr/>
              </a:pPr>
              <a:t>‹#›</a:t>
            </a:fld>
            <a:endParaRPr lang="en-GB">
              <a:solidFill>
                <a:srgbClr val="000000"/>
              </a:solidFill>
            </a:endParaRPr>
          </a:p>
        </p:txBody>
      </p:sp>
    </p:spTree>
    <p:extLst>
      <p:ext uri="{BB962C8B-B14F-4D97-AF65-F5344CB8AC3E}">
        <p14:creationId xmlns:p14="http://schemas.microsoft.com/office/powerpoint/2010/main" val="28665880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hf hd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smtClean="0"/>
            </a:lvl1pPr>
          </a:lstStyle>
          <a:p>
            <a:pPr eaLnBrk="0" fontAlgn="base" hangingPunct="0">
              <a:spcAft>
                <a:spcPct val="0"/>
              </a:spcAft>
              <a:defRPr/>
            </a:pPr>
            <a:fld id="{293A3E4E-31C9-4916-AC63-64C97B4D1C17}" type="datetime5">
              <a:rPr lang="en-GB">
                <a:solidFill>
                  <a:srgbClr val="000000"/>
                </a:solidFill>
              </a:rPr>
              <a:pPr eaLnBrk="0" fontAlgn="base" hangingPunct="0">
                <a:spcAft>
                  <a:spcPct val="0"/>
                </a:spcAft>
                <a:defRPr/>
              </a:pPr>
              <a:t>3-Jan-21</a:t>
            </a:fld>
            <a:endParaRPr lang="en-GB">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smtClean="0"/>
            </a:lvl1pPr>
          </a:lstStyle>
          <a:p>
            <a:pPr eaLnBrk="0" fontAlgn="base" hangingPunct="0">
              <a:spcAft>
                <a:spcPct val="0"/>
              </a:spcAft>
              <a:defRPr/>
            </a:pPr>
            <a:r>
              <a:rPr lang="en-GB">
                <a:solidFill>
                  <a:srgbClr val="000000"/>
                </a:solidFill>
              </a:rPr>
              <a:t>COMP36512 Lecture 11</a:t>
            </a: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smtClean="0"/>
            </a:lvl1pPr>
          </a:lstStyle>
          <a:p>
            <a:pPr eaLnBrk="0" fontAlgn="base" hangingPunct="0">
              <a:spcAft>
                <a:spcPct val="0"/>
              </a:spcAft>
              <a:defRPr/>
            </a:pPr>
            <a:fld id="{FF52E9F6-739A-4ABF-AA51-0A5AF524AFCB}" type="slidenum">
              <a:rPr lang="en-GB">
                <a:solidFill>
                  <a:srgbClr val="000000"/>
                </a:solidFill>
              </a:rPr>
              <a:pPr eaLnBrk="0" fontAlgn="base" hangingPunct="0">
                <a:spcAft>
                  <a:spcPct val="0"/>
                </a:spcAft>
                <a:defRPr/>
              </a:pPr>
              <a:t>‹#›</a:t>
            </a:fld>
            <a:endParaRPr lang="en-GB">
              <a:solidFill>
                <a:srgbClr val="000000"/>
              </a:solidFill>
            </a:endParaRPr>
          </a:p>
        </p:txBody>
      </p:sp>
    </p:spTree>
    <p:extLst>
      <p:ext uri="{BB962C8B-B14F-4D97-AF65-F5344CB8AC3E}">
        <p14:creationId xmlns:p14="http://schemas.microsoft.com/office/powerpoint/2010/main" val="1156994784"/>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hf hd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smtClean="0"/>
            </a:lvl1pPr>
          </a:lstStyle>
          <a:p>
            <a:pPr eaLnBrk="0" fontAlgn="base" hangingPunct="0">
              <a:spcAft>
                <a:spcPct val="0"/>
              </a:spcAft>
              <a:defRPr/>
            </a:pPr>
            <a:fld id="{293A3E4E-31C9-4916-AC63-64C97B4D1C17}" type="datetime5">
              <a:rPr lang="en-GB">
                <a:solidFill>
                  <a:srgbClr val="000000"/>
                </a:solidFill>
              </a:rPr>
              <a:pPr eaLnBrk="0" fontAlgn="base" hangingPunct="0">
                <a:spcAft>
                  <a:spcPct val="0"/>
                </a:spcAft>
                <a:defRPr/>
              </a:pPr>
              <a:t>3-Jan-21</a:t>
            </a:fld>
            <a:endParaRPr lang="en-GB">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smtClean="0"/>
            </a:lvl1pPr>
          </a:lstStyle>
          <a:p>
            <a:pPr eaLnBrk="0" fontAlgn="base" hangingPunct="0">
              <a:spcAft>
                <a:spcPct val="0"/>
              </a:spcAft>
              <a:defRPr/>
            </a:pPr>
            <a:r>
              <a:rPr lang="en-GB">
                <a:solidFill>
                  <a:srgbClr val="000000"/>
                </a:solidFill>
              </a:rPr>
              <a:t>COMP36512 Lecture 11</a:t>
            </a: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smtClean="0"/>
            </a:lvl1pPr>
          </a:lstStyle>
          <a:p>
            <a:pPr eaLnBrk="0" fontAlgn="base" hangingPunct="0">
              <a:spcAft>
                <a:spcPct val="0"/>
              </a:spcAft>
              <a:defRPr/>
            </a:pPr>
            <a:fld id="{FF52E9F6-739A-4ABF-AA51-0A5AF524AFCB}" type="slidenum">
              <a:rPr lang="en-GB">
                <a:solidFill>
                  <a:srgbClr val="000000"/>
                </a:solidFill>
              </a:rPr>
              <a:pPr eaLnBrk="0" fontAlgn="base" hangingPunct="0">
                <a:spcAft>
                  <a:spcPct val="0"/>
                </a:spcAft>
                <a:defRPr/>
              </a:pPr>
              <a:t>‹#›</a:t>
            </a:fld>
            <a:endParaRPr lang="en-GB">
              <a:solidFill>
                <a:srgbClr val="000000"/>
              </a:solidFill>
            </a:endParaRPr>
          </a:p>
        </p:txBody>
      </p:sp>
    </p:spTree>
    <p:extLst>
      <p:ext uri="{BB962C8B-B14F-4D97-AF65-F5344CB8AC3E}">
        <p14:creationId xmlns:p14="http://schemas.microsoft.com/office/powerpoint/2010/main" val="367896982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hf hd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smtClean="0"/>
            </a:lvl1pPr>
          </a:lstStyle>
          <a:p>
            <a:pPr eaLnBrk="0" fontAlgn="base" hangingPunct="0">
              <a:spcAft>
                <a:spcPct val="0"/>
              </a:spcAft>
              <a:defRPr/>
            </a:pPr>
            <a:fld id="{293A3E4E-31C9-4916-AC63-64C97B4D1C17}" type="datetime5">
              <a:rPr lang="en-GB">
                <a:solidFill>
                  <a:srgbClr val="000000"/>
                </a:solidFill>
              </a:rPr>
              <a:pPr eaLnBrk="0" fontAlgn="base" hangingPunct="0">
                <a:spcAft>
                  <a:spcPct val="0"/>
                </a:spcAft>
                <a:defRPr/>
              </a:pPr>
              <a:t>3-Jan-21</a:t>
            </a:fld>
            <a:endParaRPr lang="en-GB">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smtClean="0"/>
            </a:lvl1pPr>
          </a:lstStyle>
          <a:p>
            <a:pPr eaLnBrk="0" fontAlgn="base" hangingPunct="0">
              <a:spcAft>
                <a:spcPct val="0"/>
              </a:spcAft>
              <a:defRPr/>
            </a:pPr>
            <a:r>
              <a:rPr lang="en-GB">
                <a:solidFill>
                  <a:srgbClr val="000000"/>
                </a:solidFill>
              </a:rPr>
              <a:t>COMP36512 Lecture 11</a:t>
            </a: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smtClean="0"/>
            </a:lvl1pPr>
          </a:lstStyle>
          <a:p>
            <a:pPr eaLnBrk="0" fontAlgn="base" hangingPunct="0">
              <a:spcAft>
                <a:spcPct val="0"/>
              </a:spcAft>
              <a:defRPr/>
            </a:pPr>
            <a:fld id="{FF52E9F6-739A-4ABF-AA51-0A5AF524AFCB}" type="slidenum">
              <a:rPr lang="en-GB">
                <a:solidFill>
                  <a:srgbClr val="000000"/>
                </a:solidFill>
              </a:rPr>
              <a:pPr eaLnBrk="0" fontAlgn="base" hangingPunct="0">
                <a:spcAft>
                  <a:spcPct val="0"/>
                </a:spcAft>
                <a:defRPr/>
              </a:pPr>
              <a:t>‹#›</a:t>
            </a:fld>
            <a:endParaRPr lang="en-GB">
              <a:solidFill>
                <a:srgbClr val="000000"/>
              </a:solidFill>
            </a:endParaRPr>
          </a:p>
        </p:txBody>
      </p:sp>
    </p:spTree>
    <p:extLst>
      <p:ext uri="{BB962C8B-B14F-4D97-AF65-F5344CB8AC3E}">
        <p14:creationId xmlns:p14="http://schemas.microsoft.com/office/powerpoint/2010/main" val="1832993840"/>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hf hd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smtClean="0"/>
            </a:lvl1pPr>
          </a:lstStyle>
          <a:p>
            <a:pPr eaLnBrk="0" fontAlgn="base" hangingPunct="0">
              <a:spcAft>
                <a:spcPct val="0"/>
              </a:spcAft>
              <a:defRPr/>
            </a:pPr>
            <a:fld id="{293A3E4E-31C9-4916-AC63-64C97B4D1C17}" type="datetime5">
              <a:rPr lang="en-GB">
                <a:solidFill>
                  <a:srgbClr val="000000"/>
                </a:solidFill>
              </a:rPr>
              <a:pPr eaLnBrk="0" fontAlgn="base" hangingPunct="0">
                <a:spcAft>
                  <a:spcPct val="0"/>
                </a:spcAft>
                <a:defRPr/>
              </a:pPr>
              <a:t>3-Jan-21</a:t>
            </a:fld>
            <a:endParaRPr lang="en-GB">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smtClean="0"/>
            </a:lvl1pPr>
          </a:lstStyle>
          <a:p>
            <a:pPr eaLnBrk="0" fontAlgn="base" hangingPunct="0">
              <a:spcAft>
                <a:spcPct val="0"/>
              </a:spcAft>
              <a:defRPr/>
            </a:pPr>
            <a:r>
              <a:rPr lang="en-GB">
                <a:solidFill>
                  <a:srgbClr val="000000"/>
                </a:solidFill>
              </a:rPr>
              <a:t>COMP36512 Lecture 11</a:t>
            </a: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smtClean="0"/>
            </a:lvl1pPr>
          </a:lstStyle>
          <a:p>
            <a:pPr eaLnBrk="0" fontAlgn="base" hangingPunct="0">
              <a:spcAft>
                <a:spcPct val="0"/>
              </a:spcAft>
              <a:defRPr/>
            </a:pPr>
            <a:fld id="{FF52E9F6-739A-4ABF-AA51-0A5AF524AFCB}" type="slidenum">
              <a:rPr lang="en-GB">
                <a:solidFill>
                  <a:srgbClr val="000000"/>
                </a:solidFill>
              </a:rPr>
              <a:pPr eaLnBrk="0" fontAlgn="base" hangingPunct="0">
                <a:spcAft>
                  <a:spcPct val="0"/>
                </a:spcAft>
                <a:defRPr/>
              </a:pPr>
              <a:t>‹#›</a:t>
            </a:fld>
            <a:endParaRPr lang="en-GB">
              <a:solidFill>
                <a:srgbClr val="000000"/>
              </a:solidFill>
            </a:endParaRPr>
          </a:p>
        </p:txBody>
      </p:sp>
    </p:spTree>
    <p:extLst>
      <p:ext uri="{BB962C8B-B14F-4D97-AF65-F5344CB8AC3E}">
        <p14:creationId xmlns:p14="http://schemas.microsoft.com/office/powerpoint/2010/main" val="381211510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Lst>
  <p:hf hd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smtClean="0"/>
            </a:lvl1pPr>
          </a:lstStyle>
          <a:p>
            <a:pPr eaLnBrk="0" fontAlgn="base" hangingPunct="0">
              <a:spcAft>
                <a:spcPct val="0"/>
              </a:spcAft>
              <a:defRPr/>
            </a:pPr>
            <a:fld id="{293A3E4E-31C9-4916-AC63-64C97B4D1C17}" type="datetime5">
              <a:rPr lang="en-GB">
                <a:solidFill>
                  <a:srgbClr val="000000"/>
                </a:solidFill>
              </a:rPr>
              <a:pPr eaLnBrk="0" fontAlgn="base" hangingPunct="0">
                <a:spcAft>
                  <a:spcPct val="0"/>
                </a:spcAft>
                <a:defRPr/>
              </a:pPr>
              <a:t>3-Jan-21</a:t>
            </a:fld>
            <a:endParaRPr lang="en-GB">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smtClean="0"/>
            </a:lvl1pPr>
          </a:lstStyle>
          <a:p>
            <a:pPr eaLnBrk="0" fontAlgn="base" hangingPunct="0">
              <a:spcAft>
                <a:spcPct val="0"/>
              </a:spcAft>
              <a:defRPr/>
            </a:pPr>
            <a:r>
              <a:rPr lang="en-GB">
                <a:solidFill>
                  <a:srgbClr val="000000"/>
                </a:solidFill>
              </a:rPr>
              <a:t>COMP36512 Lecture 11</a:t>
            </a: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smtClean="0"/>
            </a:lvl1pPr>
          </a:lstStyle>
          <a:p>
            <a:pPr eaLnBrk="0" fontAlgn="base" hangingPunct="0">
              <a:spcAft>
                <a:spcPct val="0"/>
              </a:spcAft>
              <a:defRPr/>
            </a:pPr>
            <a:fld id="{FF52E9F6-739A-4ABF-AA51-0A5AF524AFCB}" type="slidenum">
              <a:rPr lang="en-GB">
                <a:solidFill>
                  <a:srgbClr val="000000"/>
                </a:solidFill>
              </a:rPr>
              <a:pPr eaLnBrk="0" fontAlgn="base" hangingPunct="0">
                <a:spcAft>
                  <a:spcPct val="0"/>
                </a:spcAft>
                <a:defRPr/>
              </a:pPr>
              <a:t>‹#›</a:t>
            </a:fld>
            <a:endParaRPr lang="en-GB">
              <a:solidFill>
                <a:srgbClr val="000000"/>
              </a:solidFill>
            </a:endParaRPr>
          </a:p>
        </p:txBody>
      </p:sp>
    </p:spTree>
    <p:extLst>
      <p:ext uri="{BB962C8B-B14F-4D97-AF65-F5344CB8AC3E}">
        <p14:creationId xmlns:p14="http://schemas.microsoft.com/office/powerpoint/2010/main" val="913136747"/>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Lst>
  <p:hf hd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u="sng" dirty="0" smtClean="0"/>
              <a:t>Context Sensitive Analysis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46188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5890" y="568054"/>
            <a:ext cx="9473542" cy="558614"/>
          </a:xfrm>
          <a:prstGeom prst="rect">
            <a:avLst/>
          </a:prstGeom>
        </p:spPr>
        <p:txBody>
          <a:bodyPr vert="horz" wrap="square" lIns="0" tIns="0" rIns="0" bIns="0" rtlCol="0">
            <a:spAutoFit/>
          </a:bodyPr>
          <a:lstStyle/>
          <a:p>
            <a:pPr marL="117570"/>
            <a:r>
              <a:rPr sz="3630" spc="345" dirty="0"/>
              <a:t>C</a:t>
            </a:r>
            <a:r>
              <a:rPr sz="3630" spc="304" dirty="0"/>
              <a:t>h</a:t>
            </a:r>
            <a:r>
              <a:rPr sz="3630" spc="327" dirty="0"/>
              <a:t>a</a:t>
            </a:r>
            <a:r>
              <a:rPr sz="3630" spc="109" dirty="0"/>
              <a:t>l</a:t>
            </a:r>
            <a:r>
              <a:rPr sz="3630" spc="118" dirty="0"/>
              <a:t>l</a:t>
            </a:r>
            <a:r>
              <a:rPr sz="3630" spc="377" dirty="0"/>
              <a:t>e</a:t>
            </a:r>
            <a:r>
              <a:rPr sz="3630" spc="159" dirty="0"/>
              <a:t>n</a:t>
            </a:r>
            <a:r>
              <a:rPr sz="3630" spc="445" dirty="0"/>
              <a:t>g</a:t>
            </a:r>
            <a:r>
              <a:rPr sz="3630" spc="386" dirty="0"/>
              <a:t>e</a:t>
            </a:r>
            <a:r>
              <a:rPr sz="3630" spc="281" dirty="0"/>
              <a:t>s</a:t>
            </a:r>
            <a:r>
              <a:rPr sz="3630" spc="268" dirty="0"/>
              <a:t> </a:t>
            </a:r>
            <a:r>
              <a:rPr sz="3630" spc="100" dirty="0"/>
              <a:t>i</a:t>
            </a:r>
            <a:r>
              <a:rPr sz="3630" spc="168" dirty="0"/>
              <a:t>n</a:t>
            </a:r>
            <a:r>
              <a:rPr sz="3630" spc="268" dirty="0"/>
              <a:t> </a:t>
            </a:r>
            <a:r>
              <a:rPr sz="3630" spc="431" dirty="0"/>
              <a:t>S</a:t>
            </a:r>
            <a:r>
              <a:rPr sz="3630" spc="386" dirty="0"/>
              <a:t>e</a:t>
            </a:r>
            <a:r>
              <a:rPr sz="3630" spc="218" dirty="0"/>
              <a:t>m</a:t>
            </a:r>
            <a:r>
              <a:rPr sz="3630" spc="327" dirty="0"/>
              <a:t>a</a:t>
            </a:r>
            <a:r>
              <a:rPr sz="3630" spc="150" dirty="0"/>
              <a:t>n</a:t>
            </a:r>
            <a:r>
              <a:rPr sz="3630" spc="200" dirty="0"/>
              <a:t>t</a:t>
            </a:r>
            <a:r>
              <a:rPr sz="3630" spc="100" dirty="0"/>
              <a:t>i</a:t>
            </a:r>
            <a:r>
              <a:rPr sz="3630" spc="377" dirty="0"/>
              <a:t>c</a:t>
            </a:r>
            <a:r>
              <a:rPr sz="3630" spc="272" dirty="0"/>
              <a:t> </a:t>
            </a:r>
            <a:r>
              <a:rPr sz="3630" spc="159" dirty="0"/>
              <a:t>An</a:t>
            </a:r>
            <a:r>
              <a:rPr sz="3630" spc="327" dirty="0"/>
              <a:t>a</a:t>
            </a:r>
            <a:r>
              <a:rPr sz="3630" spc="204" dirty="0"/>
              <a:t>ly</a:t>
            </a:r>
            <a:r>
              <a:rPr sz="3630" spc="222" dirty="0"/>
              <a:t>s</a:t>
            </a:r>
            <a:r>
              <a:rPr sz="3630" spc="100" dirty="0"/>
              <a:t>i</a:t>
            </a:r>
            <a:r>
              <a:rPr sz="3630" spc="281" dirty="0"/>
              <a:t>s</a:t>
            </a:r>
            <a:endParaRPr sz="3630"/>
          </a:p>
        </p:txBody>
      </p:sp>
      <p:sp>
        <p:nvSpPr>
          <p:cNvPr id="3" name="object 3"/>
          <p:cNvSpPr txBox="1"/>
          <p:nvPr/>
        </p:nvSpPr>
        <p:spPr>
          <a:xfrm>
            <a:off x="2064188" y="1734259"/>
            <a:ext cx="155025" cy="202491"/>
          </a:xfrm>
          <a:prstGeom prst="rect">
            <a:avLst/>
          </a:prstGeom>
        </p:spPr>
        <p:txBody>
          <a:bodyPr vert="horz" wrap="square" lIns="0" tIns="0" rIns="0" bIns="0" rtlCol="0">
            <a:spAutoFit/>
          </a:bodyPr>
          <a:lstStyle/>
          <a:p>
            <a:pPr marL="11527"/>
            <a:r>
              <a:rPr sz="1316" spc="236" dirty="0">
                <a:solidFill>
                  <a:srgbClr val="3B3B3B"/>
                </a:solidFill>
                <a:cs typeface="Calibri"/>
              </a:rPr>
              <a:t>●</a:t>
            </a:r>
            <a:endParaRPr sz="1316">
              <a:solidFill>
                <a:prstClr val="black"/>
              </a:solidFill>
              <a:cs typeface="Calibri"/>
            </a:endParaRPr>
          </a:p>
        </p:txBody>
      </p:sp>
      <p:sp>
        <p:nvSpPr>
          <p:cNvPr id="4" name="object 4"/>
          <p:cNvSpPr txBox="1">
            <a:spLocks noGrp="1"/>
          </p:cNvSpPr>
          <p:nvPr>
            <p:ph type="body" idx="1"/>
          </p:nvPr>
        </p:nvSpPr>
        <p:spPr>
          <a:xfrm>
            <a:off x="2533288" y="1491508"/>
            <a:ext cx="9038746" cy="1910779"/>
          </a:xfrm>
          <a:prstGeom prst="rect">
            <a:avLst/>
          </a:prstGeom>
        </p:spPr>
        <p:txBody>
          <a:bodyPr vert="horz" wrap="square" lIns="0" tIns="0" rIns="0" bIns="0" rtlCol="0">
            <a:spAutoFit/>
          </a:bodyPr>
          <a:lstStyle/>
          <a:p>
            <a:pPr marL="11527" marR="4611">
              <a:lnSpc>
                <a:spcPts val="3384"/>
              </a:lnSpc>
            </a:pPr>
            <a:r>
              <a:rPr spc="259" dirty="0"/>
              <a:t>R</a:t>
            </a:r>
            <a:r>
              <a:rPr spc="182" dirty="0"/>
              <a:t>e</a:t>
            </a:r>
            <a:r>
              <a:rPr spc="45" dirty="0"/>
              <a:t>j</a:t>
            </a:r>
            <a:r>
              <a:rPr spc="309" dirty="0"/>
              <a:t>e</a:t>
            </a:r>
            <a:r>
              <a:rPr spc="304" dirty="0"/>
              <a:t>c</a:t>
            </a:r>
            <a:r>
              <a:rPr spc="159" dirty="0"/>
              <a:t>t</a:t>
            </a:r>
            <a:r>
              <a:rPr spc="218" dirty="0"/>
              <a:t> </a:t>
            </a:r>
            <a:r>
              <a:rPr spc="159" dirty="0"/>
              <a:t>t</a:t>
            </a:r>
            <a:r>
              <a:rPr spc="263" dirty="0"/>
              <a:t>h</a:t>
            </a:r>
            <a:r>
              <a:rPr spc="222" dirty="0"/>
              <a:t>e</a:t>
            </a:r>
            <a:r>
              <a:rPr spc="227" dirty="0"/>
              <a:t> larg</a:t>
            </a:r>
            <a:r>
              <a:rPr spc="272" dirty="0"/>
              <a:t>e</a:t>
            </a:r>
            <a:r>
              <a:rPr spc="218" dirty="0"/>
              <a:t>s</a:t>
            </a:r>
            <a:r>
              <a:rPr spc="159" dirty="0"/>
              <a:t>t</a:t>
            </a:r>
            <a:r>
              <a:rPr spc="222" dirty="0"/>
              <a:t> </a:t>
            </a:r>
            <a:r>
              <a:rPr spc="163" dirty="0"/>
              <a:t>n</a:t>
            </a:r>
            <a:r>
              <a:rPr spc="168" dirty="0"/>
              <a:t>u</a:t>
            </a:r>
            <a:r>
              <a:rPr spc="172" dirty="0"/>
              <a:t>m</a:t>
            </a:r>
            <a:r>
              <a:rPr spc="286" dirty="0"/>
              <a:t>b</a:t>
            </a:r>
            <a:r>
              <a:rPr spc="250" dirty="0"/>
              <a:t>e</a:t>
            </a:r>
            <a:r>
              <a:rPr spc="191" dirty="0"/>
              <a:t>r</a:t>
            </a:r>
            <a:r>
              <a:rPr spc="227" dirty="0"/>
              <a:t> </a:t>
            </a:r>
            <a:r>
              <a:rPr spc="182" dirty="0"/>
              <a:t>o</a:t>
            </a:r>
            <a:r>
              <a:rPr spc="109" dirty="0"/>
              <a:t>f</a:t>
            </a:r>
            <a:r>
              <a:rPr spc="222" dirty="0"/>
              <a:t> </a:t>
            </a:r>
            <a:r>
              <a:rPr spc="159" dirty="0"/>
              <a:t>in</a:t>
            </a:r>
            <a:r>
              <a:rPr spc="172" dirty="0"/>
              <a:t>c</a:t>
            </a:r>
            <a:r>
              <a:rPr spc="195" dirty="0"/>
              <a:t>o</a:t>
            </a:r>
            <a:r>
              <a:rPr spc="159" dirty="0"/>
              <a:t>r</a:t>
            </a:r>
            <a:r>
              <a:rPr spc="245" dirty="0"/>
              <a:t>re</a:t>
            </a:r>
            <a:r>
              <a:rPr spc="304" dirty="0"/>
              <a:t>c</a:t>
            </a:r>
            <a:r>
              <a:rPr spc="159" dirty="0"/>
              <a:t>t</a:t>
            </a:r>
            <a:r>
              <a:rPr spc="109" dirty="0"/>
              <a:t> </a:t>
            </a:r>
            <a:r>
              <a:rPr spc="208" dirty="0"/>
              <a:t>p</a:t>
            </a:r>
            <a:r>
              <a:rPr spc="159" dirty="0"/>
              <a:t>r</a:t>
            </a:r>
            <a:r>
              <a:rPr spc="254" dirty="0"/>
              <a:t>og</a:t>
            </a:r>
            <a:r>
              <a:rPr spc="204" dirty="0"/>
              <a:t>r</a:t>
            </a:r>
            <a:r>
              <a:rPr spc="213" dirty="0"/>
              <a:t>am</a:t>
            </a:r>
            <a:r>
              <a:rPr spc="227" dirty="0"/>
              <a:t>s</a:t>
            </a:r>
            <a:r>
              <a:rPr spc="132" dirty="0"/>
              <a:t>.</a:t>
            </a:r>
          </a:p>
          <a:p>
            <a:pPr marL="11527" marR="259347">
              <a:lnSpc>
                <a:spcPts val="3384"/>
              </a:lnSpc>
              <a:spcBef>
                <a:spcPts val="1289"/>
              </a:spcBef>
            </a:pPr>
            <a:r>
              <a:rPr spc="141" dirty="0"/>
              <a:t>A</a:t>
            </a:r>
            <a:r>
              <a:rPr spc="304" dirty="0"/>
              <a:t>cc</a:t>
            </a:r>
            <a:r>
              <a:rPr spc="236" dirty="0"/>
              <a:t>ep</a:t>
            </a:r>
            <a:r>
              <a:rPr spc="159" dirty="0"/>
              <a:t>t</a:t>
            </a:r>
            <a:r>
              <a:rPr spc="222" dirty="0"/>
              <a:t> </a:t>
            </a:r>
            <a:r>
              <a:rPr spc="150" dirty="0"/>
              <a:t>t</a:t>
            </a:r>
            <a:r>
              <a:rPr spc="172" dirty="0"/>
              <a:t>h</a:t>
            </a:r>
            <a:r>
              <a:rPr spc="309" dirty="0"/>
              <a:t>e</a:t>
            </a:r>
            <a:r>
              <a:rPr spc="218" dirty="0"/>
              <a:t> </a:t>
            </a:r>
            <a:r>
              <a:rPr spc="177" dirty="0"/>
              <a:t>la</a:t>
            </a:r>
            <a:r>
              <a:rPr spc="195" dirty="0"/>
              <a:t>r</a:t>
            </a:r>
            <a:r>
              <a:rPr spc="309" dirty="0"/>
              <a:t>ge</a:t>
            </a:r>
            <a:r>
              <a:rPr spc="272" dirty="0"/>
              <a:t>s</a:t>
            </a:r>
            <a:r>
              <a:rPr spc="159" dirty="0"/>
              <a:t>t</a:t>
            </a:r>
            <a:r>
              <a:rPr spc="218" dirty="0"/>
              <a:t> </a:t>
            </a:r>
            <a:r>
              <a:rPr spc="141" dirty="0"/>
              <a:t>n</a:t>
            </a:r>
            <a:r>
              <a:rPr spc="145" dirty="0"/>
              <a:t>u</a:t>
            </a:r>
            <a:r>
              <a:rPr spc="227" dirty="0"/>
              <a:t>m</a:t>
            </a:r>
            <a:r>
              <a:rPr spc="250" dirty="0"/>
              <a:t>be</a:t>
            </a:r>
            <a:r>
              <a:rPr spc="200" dirty="0"/>
              <a:t>r</a:t>
            </a:r>
            <a:r>
              <a:rPr spc="227" dirty="0"/>
              <a:t> </a:t>
            </a:r>
            <a:r>
              <a:rPr spc="182" dirty="0"/>
              <a:t>o</a:t>
            </a:r>
            <a:r>
              <a:rPr spc="109" dirty="0"/>
              <a:t>f</a:t>
            </a:r>
            <a:r>
              <a:rPr spc="222" dirty="0"/>
              <a:t> </a:t>
            </a:r>
            <a:r>
              <a:rPr spc="304" dirty="0"/>
              <a:t>c</a:t>
            </a:r>
            <a:r>
              <a:rPr spc="195" dirty="0"/>
              <a:t>o</a:t>
            </a:r>
            <a:r>
              <a:rPr spc="159" dirty="0"/>
              <a:t>r</a:t>
            </a:r>
            <a:r>
              <a:rPr spc="245" dirty="0"/>
              <a:t>re</a:t>
            </a:r>
            <a:r>
              <a:rPr spc="304" dirty="0"/>
              <a:t>c</a:t>
            </a:r>
            <a:r>
              <a:rPr spc="159" dirty="0"/>
              <a:t>t</a:t>
            </a:r>
            <a:r>
              <a:rPr spc="109" dirty="0"/>
              <a:t> </a:t>
            </a:r>
            <a:r>
              <a:rPr spc="208" dirty="0"/>
              <a:t>p</a:t>
            </a:r>
            <a:r>
              <a:rPr spc="159" dirty="0"/>
              <a:t>r</a:t>
            </a:r>
            <a:r>
              <a:rPr spc="254" dirty="0"/>
              <a:t>og</a:t>
            </a:r>
            <a:r>
              <a:rPr spc="204" dirty="0"/>
              <a:t>r</a:t>
            </a:r>
            <a:r>
              <a:rPr spc="213" dirty="0"/>
              <a:t>am</a:t>
            </a:r>
            <a:r>
              <a:rPr spc="227" dirty="0"/>
              <a:t>s</a:t>
            </a:r>
            <a:r>
              <a:rPr spc="132" dirty="0"/>
              <a:t>.</a:t>
            </a:r>
          </a:p>
        </p:txBody>
      </p:sp>
      <p:sp>
        <p:nvSpPr>
          <p:cNvPr id="5" name="object 5"/>
          <p:cNvSpPr txBox="1"/>
          <p:nvPr/>
        </p:nvSpPr>
        <p:spPr>
          <a:xfrm>
            <a:off x="2064188" y="2757772"/>
            <a:ext cx="155025" cy="195566"/>
          </a:xfrm>
          <a:prstGeom prst="rect">
            <a:avLst/>
          </a:prstGeom>
        </p:spPr>
        <p:txBody>
          <a:bodyPr vert="horz" wrap="square" lIns="0" tIns="0" rIns="0" bIns="0" rtlCol="0">
            <a:spAutoFit/>
          </a:bodyPr>
          <a:lstStyle/>
          <a:p>
            <a:pPr marL="11527"/>
            <a:r>
              <a:rPr sz="1271" spc="268" dirty="0">
                <a:solidFill>
                  <a:srgbClr val="3B3B3B"/>
                </a:solidFill>
                <a:cs typeface="Calibri"/>
              </a:rPr>
              <a:t>●</a:t>
            </a:r>
            <a:endParaRPr sz="1271">
              <a:solidFill>
                <a:prstClr val="black"/>
              </a:solidFill>
              <a:cs typeface="Calibri"/>
            </a:endParaRPr>
          </a:p>
        </p:txBody>
      </p:sp>
    </p:spTree>
    <p:extLst>
      <p:ext uri="{BB962C8B-B14F-4D97-AF65-F5344CB8AC3E}">
        <p14:creationId xmlns:p14="http://schemas.microsoft.com/office/powerpoint/2010/main" val="205724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398818"/>
            <a:r>
              <a:rPr spc="-163" dirty="0"/>
              <a:t>V</a:t>
            </a:r>
            <a:r>
              <a:rPr spc="359" dirty="0"/>
              <a:t>a</a:t>
            </a:r>
            <a:r>
              <a:rPr spc="113" dirty="0"/>
              <a:t>l</a:t>
            </a:r>
            <a:r>
              <a:rPr spc="168" dirty="0"/>
              <a:t>id</a:t>
            </a:r>
            <a:r>
              <a:rPr spc="145" dirty="0"/>
              <a:t>i</a:t>
            </a:r>
            <a:r>
              <a:rPr spc="168" dirty="0"/>
              <a:t>t</a:t>
            </a:r>
            <a:r>
              <a:rPr spc="272" dirty="0"/>
              <a:t>y</a:t>
            </a:r>
            <a:r>
              <a:rPr spc="300" dirty="0"/>
              <a:t> </a:t>
            </a:r>
            <a:r>
              <a:rPr spc="254" dirty="0"/>
              <a:t>v</a:t>
            </a:r>
            <a:r>
              <a:rPr spc="331" dirty="0"/>
              <a:t>er</a:t>
            </a:r>
            <a:r>
              <a:rPr spc="300" dirty="0"/>
              <a:t>s</a:t>
            </a:r>
            <a:r>
              <a:rPr spc="313" dirty="0"/>
              <a:t>u</a:t>
            </a:r>
            <a:r>
              <a:rPr spc="241" dirty="0"/>
              <a:t>s</a:t>
            </a:r>
            <a:r>
              <a:rPr spc="300" dirty="0"/>
              <a:t> </a:t>
            </a:r>
            <a:r>
              <a:rPr spc="313" dirty="0"/>
              <a:t>Cor</a:t>
            </a:r>
            <a:r>
              <a:rPr spc="254" dirty="0"/>
              <a:t>r</a:t>
            </a:r>
            <a:r>
              <a:rPr spc="422" dirty="0"/>
              <a:t>e</a:t>
            </a:r>
            <a:r>
              <a:rPr spc="354" dirty="0"/>
              <a:t>c</a:t>
            </a:r>
            <a:r>
              <a:rPr spc="263" dirty="0"/>
              <a:t>t</a:t>
            </a:r>
            <a:r>
              <a:rPr spc="182" dirty="0"/>
              <a:t>n</a:t>
            </a:r>
            <a:r>
              <a:rPr spc="422" dirty="0"/>
              <a:t>e</a:t>
            </a:r>
            <a:r>
              <a:rPr spc="300" dirty="0"/>
              <a:t>s</a:t>
            </a:r>
            <a:r>
              <a:rPr spc="309" dirty="0"/>
              <a:t>s</a:t>
            </a:r>
          </a:p>
        </p:txBody>
      </p:sp>
      <p:sp>
        <p:nvSpPr>
          <p:cNvPr id="3" name="object 3"/>
          <p:cNvSpPr txBox="1"/>
          <p:nvPr/>
        </p:nvSpPr>
        <p:spPr>
          <a:xfrm>
            <a:off x="2835280" y="2047980"/>
            <a:ext cx="3564431" cy="2564805"/>
          </a:xfrm>
          <a:prstGeom prst="rect">
            <a:avLst/>
          </a:prstGeom>
        </p:spPr>
        <p:txBody>
          <a:bodyPr vert="horz" wrap="square" lIns="0" tIns="0" rIns="0" bIns="0" rtlCol="0">
            <a:spAutoFit/>
          </a:bodyPr>
          <a:lstStyle/>
          <a:p>
            <a:pPr marL="11527">
              <a:lnSpc>
                <a:spcPts val="3390"/>
              </a:lnSpc>
            </a:pPr>
            <a:r>
              <a:rPr sz="2904" spc="-5" dirty="0">
                <a:solidFill>
                  <a:srgbClr val="3B3B3B"/>
                </a:solidFill>
                <a:latin typeface="Courier New"/>
                <a:cs typeface="Courier New"/>
              </a:rPr>
              <a:t>in</a:t>
            </a:r>
            <a:r>
              <a:rPr sz="2904" dirty="0">
                <a:solidFill>
                  <a:srgbClr val="3B3B3B"/>
                </a:solidFill>
                <a:latin typeface="Courier New"/>
                <a:cs typeface="Courier New"/>
              </a:rPr>
              <a:t>t </a:t>
            </a:r>
            <a:r>
              <a:rPr sz="2904" spc="-5" dirty="0">
                <a:solidFill>
                  <a:srgbClr val="3B3B3B"/>
                </a:solidFill>
                <a:latin typeface="Courier New"/>
                <a:cs typeface="Courier New"/>
              </a:rPr>
              <a:t>main(</a:t>
            </a:r>
            <a:r>
              <a:rPr sz="2904" dirty="0">
                <a:solidFill>
                  <a:srgbClr val="3B3B3B"/>
                </a:solidFill>
                <a:latin typeface="Courier New"/>
                <a:cs typeface="Courier New"/>
              </a:rPr>
              <a:t>) {</a:t>
            </a:r>
            <a:endParaRPr sz="2904">
              <a:solidFill>
                <a:prstClr val="black"/>
              </a:solidFill>
              <a:latin typeface="Courier New"/>
              <a:cs typeface="Courier New"/>
            </a:endParaRPr>
          </a:p>
          <a:p>
            <a:pPr marL="896763">
              <a:lnSpc>
                <a:spcPts val="3290"/>
              </a:lnSpc>
            </a:pPr>
            <a:r>
              <a:rPr sz="2904" spc="-5" dirty="0">
                <a:solidFill>
                  <a:srgbClr val="3B3B3B"/>
                </a:solidFill>
                <a:latin typeface="Courier New"/>
                <a:cs typeface="Courier New"/>
              </a:rPr>
              <a:t>strin</a:t>
            </a:r>
            <a:r>
              <a:rPr sz="2904" dirty="0">
                <a:solidFill>
                  <a:srgbClr val="3B3B3B"/>
                </a:solidFill>
                <a:latin typeface="Courier New"/>
                <a:cs typeface="Courier New"/>
              </a:rPr>
              <a:t>g </a:t>
            </a:r>
            <a:r>
              <a:rPr sz="2904" spc="-5" dirty="0">
                <a:solidFill>
                  <a:srgbClr val="3B3B3B"/>
                </a:solidFill>
                <a:latin typeface="Courier New"/>
                <a:cs typeface="Courier New"/>
              </a:rPr>
              <a:t>x;</a:t>
            </a:r>
            <a:endParaRPr sz="2904">
              <a:solidFill>
                <a:prstClr val="black"/>
              </a:solidFill>
              <a:latin typeface="Courier New"/>
              <a:cs typeface="Courier New"/>
            </a:endParaRPr>
          </a:p>
          <a:p>
            <a:pPr marL="896763">
              <a:lnSpc>
                <a:spcPts val="3290"/>
              </a:lnSpc>
              <a:tabLst>
                <a:tab pos="1560114" algn="l"/>
              </a:tabLst>
            </a:pPr>
            <a:r>
              <a:rPr sz="2904" spc="-5" dirty="0">
                <a:solidFill>
                  <a:srgbClr val="3B3B3B"/>
                </a:solidFill>
                <a:latin typeface="Courier New"/>
                <a:cs typeface="Courier New"/>
              </a:rPr>
              <a:t>i</a:t>
            </a:r>
            <a:r>
              <a:rPr sz="2904" dirty="0">
                <a:solidFill>
                  <a:srgbClr val="3B3B3B"/>
                </a:solidFill>
                <a:latin typeface="Courier New"/>
                <a:cs typeface="Courier New"/>
              </a:rPr>
              <a:t>f	</a:t>
            </a:r>
            <a:r>
              <a:rPr sz="2904" spc="-5" dirty="0">
                <a:solidFill>
                  <a:srgbClr val="3B3B3B"/>
                </a:solidFill>
                <a:latin typeface="Courier New"/>
                <a:cs typeface="Courier New"/>
              </a:rPr>
              <a:t>(false</a:t>
            </a:r>
            <a:r>
              <a:rPr sz="2904" dirty="0">
                <a:solidFill>
                  <a:srgbClr val="3B3B3B"/>
                </a:solidFill>
                <a:latin typeface="Courier New"/>
                <a:cs typeface="Courier New"/>
              </a:rPr>
              <a:t>) {</a:t>
            </a:r>
            <a:endParaRPr sz="2904">
              <a:solidFill>
                <a:prstClr val="black"/>
              </a:solidFill>
              <a:latin typeface="Courier New"/>
              <a:cs typeface="Courier New"/>
            </a:endParaRPr>
          </a:p>
          <a:p>
            <a:pPr marL="1782000">
              <a:lnSpc>
                <a:spcPts val="3290"/>
              </a:lnSpc>
            </a:pPr>
            <a:r>
              <a:rPr sz="2904" dirty="0">
                <a:solidFill>
                  <a:srgbClr val="3B3B3B"/>
                </a:solidFill>
                <a:latin typeface="Courier New"/>
                <a:cs typeface="Courier New"/>
              </a:rPr>
              <a:t>x</a:t>
            </a:r>
            <a:r>
              <a:rPr sz="2904" spc="-5" dirty="0">
                <a:solidFill>
                  <a:srgbClr val="3B3B3B"/>
                </a:solidFill>
                <a:latin typeface="Courier New"/>
                <a:cs typeface="Courier New"/>
              </a:rPr>
              <a:t> </a:t>
            </a:r>
            <a:r>
              <a:rPr sz="2904" dirty="0">
                <a:solidFill>
                  <a:srgbClr val="3B3B3B"/>
                </a:solidFill>
                <a:latin typeface="Courier New"/>
                <a:cs typeface="Courier New"/>
              </a:rPr>
              <a:t>=</a:t>
            </a:r>
            <a:r>
              <a:rPr sz="2904" spc="-5" dirty="0">
                <a:solidFill>
                  <a:srgbClr val="3B3B3B"/>
                </a:solidFill>
                <a:latin typeface="Courier New"/>
                <a:cs typeface="Courier New"/>
              </a:rPr>
              <a:t> 137;</a:t>
            </a:r>
            <a:endParaRPr sz="2904">
              <a:solidFill>
                <a:prstClr val="black"/>
              </a:solidFill>
              <a:latin typeface="Courier New"/>
              <a:cs typeface="Courier New"/>
            </a:endParaRPr>
          </a:p>
          <a:p>
            <a:pPr marL="896763">
              <a:lnSpc>
                <a:spcPts val="3290"/>
              </a:lnSpc>
            </a:pPr>
            <a:r>
              <a:rPr sz="2904" dirty="0">
                <a:solidFill>
                  <a:srgbClr val="3B3B3B"/>
                </a:solidFill>
                <a:latin typeface="Courier New"/>
                <a:cs typeface="Courier New"/>
              </a:rPr>
              <a:t>}</a:t>
            </a:r>
            <a:endParaRPr sz="2904">
              <a:solidFill>
                <a:prstClr val="black"/>
              </a:solidFill>
              <a:latin typeface="Courier New"/>
              <a:cs typeface="Courier New"/>
            </a:endParaRPr>
          </a:p>
          <a:p>
            <a:pPr marL="11527">
              <a:lnSpc>
                <a:spcPts val="3390"/>
              </a:lnSpc>
            </a:pPr>
            <a:r>
              <a:rPr sz="2904" dirty="0">
                <a:solidFill>
                  <a:srgbClr val="3B3B3B"/>
                </a:solidFill>
                <a:latin typeface="Courier New"/>
                <a:cs typeface="Courier New"/>
              </a:rPr>
              <a:t>}</a:t>
            </a:r>
            <a:endParaRPr sz="2904">
              <a:solidFill>
                <a:prstClr val="black"/>
              </a:solidFill>
              <a:latin typeface="Courier New"/>
              <a:cs typeface="Courier New"/>
            </a:endParaRPr>
          </a:p>
        </p:txBody>
      </p:sp>
    </p:spTree>
    <p:extLst>
      <p:ext uri="{BB962C8B-B14F-4D97-AF65-F5344CB8AC3E}">
        <p14:creationId xmlns:p14="http://schemas.microsoft.com/office/powerpoint/2010/main" val="3317632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398818"/>
            <a:r>
              <a:rPr spc="-163" dirty="0"/>
              <a:t>V</a:t>
            </a:r>
            <a:r>
              <a:rPr spc="359" dirty="0"/>
              <a:t>a</a:t>
            </a:r>
            <a:r>
              <a:rPr spc="113" dirty="0"/>
              <a:t>l</a:t>
            </a:r>
            <a:r>
              <a:rPr spc="168" dirty="0"/>
              <a:t>id</a:t>
            </a:r>
            <a:r>
              <a:rPr spc="145" dirty="0"/>
              <a:t>i</a:t>
            </a:r>
            <a:r>
              <a:rPr spc="168" dirty="0"/>
              <a:t>t</a:t>
            </a:r>
            <a:r>
              <a:rPr spc="272" dirty="0"/>
              <a:t>y</a:t>
            </a:r>
            <a:r>
              <a:rPr spc="300" dirty="0"/>
              <a:t> </a:t>
            </a:r>
            <a:r>
              <a:rPr spc="254" dirty="0"/>
              <a:t>v</a:t>
            </a:r>
            <a:r>
              <a:rPr spc="331" dirty="0"/>
              <a:t>er</a:t>
            </a:r>
            <a:r>
              <a:rPr spc="300" dirty="0"/>
              <a:t>s</a:t>
            </a:r>
            <a:r>
              <a:rPr spc="313" dirty="0"/>
              <a:t>u</a:t>
            </a:r>
            <a:r>
              <a:rPr spc="241" dirty="0"/>
              <a:t>s</a:t>
            </a:r>
            <a:r>
              <a:rPr spc="300" dirty="0"/>
              <a:t> </a:t>
            </a:r>
            <a:r>
              <a:rPr spc="313" dirty="0"/>
              <a:t>Cor</a:t>
            </a:r>
            <a:r>
              <a:rPr spc="254" dirty="0"/>
              <a:t>r</a:t>
            </a:r>
            <a:r>
              <a:rPr spc="422" dirty="0"/>
              <a:t>e</a:t>
            </a:r>
            <a:r>
              <a:rPr spc="354" dirty="0"/>
              <a:t>c</a:t>
            </a:r>
            <a:r>
              <a:rPr spc="263" dirty="0"/>
              <a:t>t</a:t>
            </a:r>
            <a:r>
              <a:rPr spc="182" dirty="0"/>
              <a:t>n</a:t>
            </a:r>
            <a:r>
              <a:rPr spc="422" dirty="0"/>
              <a:t>e</a:t>
            </a:r>
            <a:r>
              <a:rPr spc="300" dirty="0"/>
              <a:t>s</a:t>
            </a:r>
            <a:r>
              <a:rPr spc="309" dirty="0"/>
              <a:t>s</a:t>
            </a:r>
          </a:p>
        </p:txBody>
      </p:sp>
      <p:sp>
        <p:nvSpPr>
          <p:cNvPr id="3" name="object 3"/>
          <p:cNvSpPr txBox="1"/>
          <p:nvPr/>
        </p:nvSpPr>
        <p:spPr>
          <a:xfrm>
            <a:off x="2835280" y="2047980"/>
            <a:ext cx="3564431" cy="1295226"/>
          </a:xfrm>
          <a:prstGeom prst="rect">
            <a:avLst/>
          </a:prstGeom>
        </p:spPr>
        <p:txBody>
          <a:bodyPr vert="horz" wrap="square" lIns="0" tIns="0" rIns="0" bIns="0" rtlCol="0">
            <a:spAutoFit/>
          </a:bodyPr>
          <a:lstStyle/>
          <a:p>
            <a:pPr marL="11527">
              <a:lnSpc>
                <a:spcPts val="3390"/>
              </a:lnSpc>
            </a:pPr>
            <a:r>
              <a:rPr sz="2904" spc="-5" dirty="0">
                <a:solidFill>
                  <a:srgbClr val="3B3B3B"/>
                </a:solidFill>
                <a:latin typeface="Courier New"/>
                <a:cs typeface="Courier New"/>
              </a:rPr>
              <a:t>in</a:t>
            </a:r>
            <a:r>
              <a:rPr sz="2904" dirty="0">
                <a:solidFill>
                  <a:srgbClr val="3B3B3B"/>
                </a:solidFill>
                <a:latin typeface="Courier New"/>
                <a:cs typeface="Courier New"/>
              </a:rPr>
              <a:t>t </a:t>
            </a:r>
            <a:r>
              <a:rPr sz="2904" spc="-5" dirty="0">
                <a:solidFill>
                  <a:srgbClr val="3B3B3B"/>
                </a:solidFill>
                <a:latin typeface="Courier New"/>
                <a:cs typeface="Courier New"/>
              </a:rPr>
              <a:t>main(</a:t>
            </a:r>
            <a:r>
              <a:rPr sz="2904" dirty="0">
                <a:solidFill>
                  <a:srgbClr val="3B3B3B"/>
                </a:solidFill>
                <a:latin typeface="Courier New"/>
                <a:cs typeface="Courier New"/>
              </a:rPr>
              <a:t>) {</a:t>
            </a:r>
            <a:endParaRPr sz="2904">
              <a:solidFill>
                <a:prstClr val="black"/>
              </a:solidFill>
              <a:latin typeface="Courier New"/>
              <a:cs typeface="Courier New"/>
            </a:endParaRPr>
          </a:p>
          <a:p>
            <a:pPr marL="896763">
              <a:lnSpc>
                <a:spcPts val="3290"/>
              </a:lnSpc>
            </a:pPr>
            <a:r>
              <a:rPr sz="2904" spc="-5" dirty="0">
                <a:solidFill>
                  <a:srgbClr val="3B3B3B"/>
                </a:solidFill>
                <a:latin typeface="Courier New"/>
                <a:cs typeface="Courier New"/>
              </a:rPr>
              <a:t>strin</a:t>
            </a:r>
            <a:r>
              <a:rPr sz="2904" dirty="0">
                <a:solidFill>
                  <a:srgbClr val="3B3B3B"/>
                </a:solidFill>
                <a:latin typeface="Courier New"/>
                <a:cs typeface="Courier New"/>
              </a:rPr>
              <a:t>g </a:t>
            </a:r>
            <a:r>
              <a:rPr sz="2904" spc="-5" dirty="0">
                <a:solidFill>
                  <a:srgbClr val="3B3B3B"/>
                </a:solidFill>
                <a:latin typeface="Courier New"/>
                <a:cs typeface="Courier New"/>
              </a:rPr>
              <a:t>x;</a:t>
            </a:r>
            <a:endParaRPr sz="2904">
              <a:solidFill>
                <a:prstClr val="black"/>
              </a:solidFill>
              <a:latin typeface="Courier New"/>
              <a:cs typeface="Courier New"/>
            </a:endParaRPr>
          </a:p>
          <a:p>
            <a:pPr marL="896763">
              <a:lnSpc>
                <a:spcPts val="3384"/>
              </a:lnSpc>
              <a:tabLst>
                <a:tab pos="1560114" algn="l"/>
              </a:tabLst>
            </a:pPr>
            <a:r>
              <a:rPr sz="2904" spc="-5" dirty="0">
                <a:solidFill>
                  <a:srgbClr val="3B3B3B"/>
                </a:solidFill>
                <a:latin typeface="Courier New"/>
                <a:cs typeface="Courier New"/>
              </a:rPr>
              <a:t>i</a:t>
            </a:r>
            <a:r>
              <a:rPr sz="2904" dirty="0">
                <a:solidFill>
                  <a:srgbClr val="3B3B3B"/>
                </a:solidFill>
                <a:latin typeface="Courier New"/>
                <a:cs typeface="Courier New"/>
              </a:rPr>
              <a:t>f	</a:t>
            </a:r>
            <a:r>
              <a:rPr sz="2904" spc="-5" dirty="0">
                <a:solidFill>
                  <a:srgbClr val="3B3B3B"/>
                </a:solidFill>
                <a:latin typeface="Courier New"/>
                <a:cs typeface="Courier New"/>
              </a:rPr>
              <a:t>(false</a:t>
            </a:r>
            <a:r>
              <a:rPr sz="2904" dirty="0">
                <a:solidFill>
                  <a:srgbClr val="3B3B3B"/>
                </a:solidFill>
                <a:latin typeface="Courier New"/>
                <a:cs typeface="Courier New"/>
              </a:rPr>
              <a:t>) {</a:t>
            </a:r>
            <a:endParaRPr sz="2904">
              <a:solidFill>
                <a:prstClr val="black"/>
              </a:solidFill>
              <a:latin typeface="Courier New"/>
              <a:cs typeface="Courier New"/>
            </a:endParaRPr>
          </a:p>
        </p:txBody>
      </p:sp>
      <p:sp>
        <p:nvSpPr>
          <p:cNvPr id="4" name="object 4"/>
          <p:cNvSpPr txBox="1"/>
          <p:nvPr/>
        </p:nvSpPr>
        <p:spPr>
          <a:xfrm>
            <a:off x="4572255" y="3265329"/>
            <a:ext cx="1867220" cy="446917"/>
          </a:xfrm>
          <a:prstGeom prst="rect">
            <a:avLst/>
          </a:prstGeom>
          <a:solidFill>
            <a:srgbClr val="E5E5E5"/>
          </a:solidFill>
        </p:spPr>
        <p:txBody>
          <a:bodyPr vert="horz" wrap="square" lIns="0" tIns="0" rIns="0" bIns="0" rtlCol="0">
            <a:spAutoFit/>
          </a:bodyPr>
          <a:lstStyle/>
          <a:p>
            <a:pPr marL="44377"/>
            <a:r>
              <a:rPr sz="2904" b="1" dirty="0">
                <a:solidFill>
                  <a:srgbClr val="FF0000"/>
                </a:solidFill>
                <a:latin typeface="Courier New"/>
                <a:cs typeface="Courier New"/>
              </a:rPr>
              <a:t>x</a:t>
            </a:r>
            <a:r>
              <a:rPr sz="2904" b="1" spc="-5" dirty="0">
                <a:solidFill>
                  <a:srgbClr val="FF0000"/>
                </a:solidFill>
                <a:latin typeface="Courier New"/>
                <a:cs typeface="Courier New"/>
              </a:rPr>
              <a:t> </a:t>
            </a:r>
            <a:r>
              <a:rPr sz="2904" b="1" dirty="0">
                <a:solidFill>
                  <a:srgbClr val="FF0000"/>
                </a:solidFill>
                <a:latin typeface="Courier New"/>
                <a:cs typeface="Courier New"/>
              </a:rPr>
              <a:t>=</a:t>
            </a:r>
            <a:r>
              <a:rPr sz="2904" b="1" spc="-5" dirty="0">
                <a:solidFill>
                  <a:srgbClr val="FF0000"/>
                </a:solidFill>
                <a:latin typeface="Courier New"/>
                <a:cs typeface="Courier New"/>
              </a:rPr>
              <a:t> 137;</a:t>
            </a:r>
            <a:endParaRPr sz="2904">
              <a:solidFill>
                <a:prstClr val="black"/>
              </a:solidFill>
              <a:latin typeface="Courier New"/>
              <a:cs typeface="Courier New"/>
            </a:endParaRPr>
          </a:p>
        </p:txBody>
      </p:sp>
      <p:sp>
        <p:nvSpPr>
          <p:cNvPr id="5" name="object 5"/>
          <p:cNvSpPr txBox="1"/>
          <p:nvPr/>
        </p:nvSpPr>
        <p:spPr>
          <a:xfrm>
            <a:off x="3720480" y="3719258"/>
            <a:ext cx="244929" cy="446917"/>
          </a:xfrm>
          <a:prstGeom prst="rect">
            <a:avLst/>
          </a:prstGeom>
        </p:spPr>
        <p:txBody>
          <a:bodyPr vert="horz" wrap="square" lIns="0" tIns="0" rIns="0" bIns="0" rtlCol="0">
            <a:spAutoFit/>
          </a:bodyPr>
          <a:lstStyle/>
          <a:p>
            <a:pPr marL="11527"/>
            <a:r>
              <a:rPr sz="2904" dirty="0">
                <a:solidFill>
                  <a:srgbClr val="3B3B3B"/>
                </a:solidFill>
                <a:latin typeface="Courier New"/>
                <a:cs typeface="Courier New"/>
              </a:rPr>
              <a:t>}</a:t>
            </a:r>
            <a:endParaRPr sz="2904">
              <a:solidFill>
                <a:prstClr val="black"/>
              </a:solidFill>
              <a:latin typeface="Courier New"/>
              <a:cs typeface="Courier New"/>
            </a:endParaRPr>
          </a:p>
        </p:txBody>
      </p:sp>
      <p:sp>
        <p:nvSpPr>
          <p:cNvPr id="6" name="object 6"/>
          <p:cNvSpPr txBox="1"/>
          <p:nvPr/>
        </p:nvSpPr>
        <p:spPr>
          <a:xfrm>
            <a:off x="2835280" y="4137654"/>
            <a:ext cx="244929" cy="446917"/>
          </a:xfrm>
          <a:prstGeom prst="rect">
            <a:avLst/>
          </a:prstGeom>
        </p:spPr>
        <p:txBody>
          <a:bodyPr vert="horz" wrap="square" lIns="0" tIns="0" rIns="0" bIns="0" rtlCol="0">
            <a:spAutoFit/>
          </a:bodyPr>
          <a:lstStyle/>
          <a:p>
            <a:pPr marL="11527"/>
            <a:r>
              <a:rPr sz="2904" dirty="0">
                <a:solidFill>
                  <a:srgbClr val="3B3B3B"/>
                </a:solidFill>
                <a:latin typeface="Courier New"/>
                <a:cs typeface="Courier New"/>
              </a:rPr>
              <a:t>}</a:t>
            </a:r>
            <a:endParaRPr sz="2904">
              <a:solidFill>
                <a:prstClr val="black"/>
              </a:solidFill>
              <a:latin typeface="Courier New"/>
              <a:cs typeface="Courier New"/>
            </a:endParaRPr>
          </a:p>
        </p:txBody>
      </p:sp>
      <p:sp>
        <p:nvSpPr>
          <p:cNvPr id="7" name="object 7"/>
          <p:cNvSpPr txBox="1"/>
          <p:nvPr/>
        </p:nvSpPr>
        <p:spPr>
          <a:xfrm>
            <a:off x="6801394" y="4280091"/>
            <a:ext cx="1468419" cy="748538"/>
          </a:xfrm>
          <a:prstGeom prst="rect">
            <a:avLst/>
          </a:prstGeom>
        </p:spPr>
        <p:txBody>
          <a:bodyPr vert="horz" wrap="square" lIns="0" tIns="0" rIns="0" bIns="0" rtlCol="0">
            <a:spAutoFit/>
          </a:bodyPr>
          <a:lstStyle/>
          <a:p>
            <a:pPr marL="315827" marR="4611" indent="-304300">
              <a:lnSpc>
                <a:spcPct val="134200"/>
              </a:lnSpc>
              <a:tabLst>
                <a:tab pos="794177" algn="l"/>
              </a:tabLst>
            </a:pPr>
            <a:r>
              <a:rPr sz="1815" spc="-163" dirty="0">
                <a:solidFill>
                  <a:srgbClr val="FF0000"/>
                </a:solidFill>
                <a:latin typeface="Arial"/>
                <a:cs typeface="Arial"/>
              </a:rPr>
              <a:t>S</a:t>
            </a:r>
            <a:r>
              <a:rPr sz="1815" spc="-5" dirty="0">
                <a:solidFill>
                  <a:srgbClr val="FF0000"/>
                </a:solidFill>
                <a:latin typeface="Arial"/>
                <a:cs typeface="Arial"/>
              </a:rPr>
              <a:t>a</a:t>
            </a:r>
            <a:r>
              <a:rPr sz="1815" spc="363" dirty="0">
                <a:solidFill>
                  <a:srgbClr val="FF0000"/>
                </a:solidFill>
                <a:latin typeface="Arial"/>
                <a:cs typeface="Arial"/>
              </a:rPr>
              <a:t>fe</a:t>
            </a:r>
            <a:r>
              <a:rPr sz="1815" spc="159" dirty="0">
                <a:solidFill>
                  <a:srgbClr val="FF0000"/>
                </a:solidFill>
                <a:latin typeface="Arial"/>
                <a:cs typeface="Arial"/>
              </a:rPr>
              <a:t>;</a:t>
            </a:r>
            <a:r>
              <a:rPr sz="1815" dirty="0">
                <a:solidFill>
                  <a:srgbClr val="FF0000"/>
                </a:solidFill>
                <a:latin typeface="Arial"/>
                <a:cs typeface="Arial"/>
              </a:rPr>
              <a:t>	</a:t>
            </a:r>
            <a:r>
              <a:rPr sz="1815" spc="54" dirty="0">
                <a:solidFill>
                  <a:srgbClr val="FF0000"/>
                </a:solidFill>
                <a:latin typeface="Arial"/>
                <a:cs typeface="Arial"/>
              </a:rPr>
              <a:t>ca</a:t>
            </a:r>
            <a:r>
              <a:rPr sz="1815" spc="644" dirty="0">
                <a:solidFill>
                  <a:srgbClr val="FF0000"/>
                </a:solidFill>
                <a:latin typeface="Arial"/>
                <a:cs typeface="Arial"/>
              </a:rPr>
              <a:t>n</a:t>
            </a:r>
            <a:r>
              <a:rPr sz="1815" spc="208" dirty="0">
                <a:solidFill>
                  <a:srgbClr val="FF0000"/>
                </a:solidFill>
                <a:latin typeface="Arial"/>
                <a:cs typeface="Arial"/>
              </a:rPr>
              <a:t>'</a:t>
            </a:r>
            <a:r>
              <a:rPr sz="1815" spc="431" dirty="0">
                <a:solidFill>
                  <a:srgbClr val="FF0000"/>
                </a:solidFill>
                <a:latin typeface="Arial"/>
                <a:cs typeface="Arial"/>
              </a:rPr>
              <a:t>t </a:t>
            </a:r>
            <a:r>
              <a:rPr sz="1815" spc="-41" dirty="0">
                <a:solidFill>
                  <a:srgbClr val="FF0000"/>
                </a:solidFill>
                <a:latin typeface="Arial"/>
                <a:cs typeface="Arial"/>
              </a:rPr>
              <a:t>h</a:t>
            </a:r>
            <a:r>
              <a:rPr sz="1815" spc="-5" dirty="0">
                <a:solidFill>
                  <a:srgbClr val="FF0000"/>
                </a:solidFill>
                <a:latin typeface="Arial"/>
                <a:cs typeface="Arial"/>
              </a:rPr>
              <a:t>a</a:t>
            </a:r>
            <a:r>
              <a:rPr sz="1815" spc="150" dirty="0">
                <a:solidFill>
                  <a:srgbClr val="FF0000"/>
                </a:solidFill>
                <a:latin typeface="Arial"/>
                <a:cs typeface="Arial"/>
              </a:rPr>
              <a:t>ppe</a:t>
            </a:r>
            <a:r>
              <a:rPr sz="1815" spc="109" dirty="0">
                <a:solidFill>
                  <a:srgbClr val="FF0000"/>
                </a:solidFill>
                <a:latin typeface="Arial"/>
                <a:cs typeface="Arial"/>
              </a:rPr>
              <a:t>n</a:t>
            </a:r>
            <a:endParaRPr sz="1815">
              <a:solidFill>
                <a:prstClr val="black"/>
              </a:solidFill>
              <a:latin typeface="Arial"/>
              <a:cs typeface="Arial"/>
            </a:endParaRPr>
          </a:p>
        </p:txBody>
      </p:sp>
      <p:sp>
        <p:nvSpPr>
          <p:cNvPr id="8" name="object 8"/>
          <p:cNvSpPr/>
          <p:nvPr/>
        </p:nvSpPr>
        <p:spPr>
          <a:xfrm>
            <a:off x="6581247" y="3476257"/>
            <a:ext cx="955510" cy="676579"/>
          </a:xfrm>
          <a:custGeom>
            <a:avLst/>
            <a:gdLst/>
            <a:ahLst/>
            <a:cxnLst/>
            <a:rect l="l" t="t" r="r" b="b"/>
            <a:pathLst>
              <a:path w="1052829" h="745489">
                <a:moveTo>
                  <a:pt x="1052829" y="745489"/>
                </a:moveTo>
                <a:lnTo>
                  <a:pt x="1050200" y="672735"/>
                </a:lnTo>
                <a:lnTo>
                  <a:pt x="1042313" y="604155"/>
                </a:lnTo>
                <a:lnTo>
                  <a:pt x="1029165" y="539677"/>
                </a:lnTo>
                <a:lnTo>
                  <a:pt x="1010757" y="479226"/>
                </a:lnTo>
                <a:lnTo>
                  <a:pt x="987087" y="422731"/>
                </a:lnTo>
                <a:lnTo>
                  <a:pt x="958155" y="370117"/>
                </a:lnTo>
                <a:lnTo>
                  <a:pt x="923959" y="321311"/>
                </a:lnTo>
                <a:lnTo>
                  <a:pt x="884499" y="276240"/>
                </a:lnTo>
                <a:lnTo>
                  <a:pt x="839773" y="234830"/>
                </a:lnTo>
                <a:lnTo>
                  <a:pt x="789781" y="197008"/>
                </a:lnTo>
                <a:lnTo>
                  <a:pt x="734521" y="162701"/>
                </a:lnTo>
                <a:lnTo>
                  <a:pt x="673994" y="131836"/>
                </a:lnTo>
                <a:lnTo>
                  <a:pt x="608197" y="104338"/>
                </a:lnTo>
                <a:lnTo>
                  <a:pt x="537129" y="80135"/>
                </a:lnTo>
                <a:lnTo>
                  <a:pt x="460791" y="59154"/>
                </a:lnTo>
                <a:lnTo>
                  <a:pt x="379181" y="41320"/>
                </a:lnTo>
                <a:lnTo>
                  <a:pt x="292297" y="26561"/>
                </a:lnTo>
                <a:lnTo>
                  <a:pt x="200140" y="14804"/>
                </a:lnTo>
                <a:lnTo>
                  <a:pt x="102708" y="5974"/>
                </a:lnTo>
                <a:lnTo>
                  <a:pt x="0" y="0"/>
                </a:lnTo>
              </a:path>
            </a:pathLst>
          </a:custGeom>
          <a:ln w="3175">
            <a:solidFill>
              <a:srgbClr val="000000"/>
            </a:solidFill>
          </a:ln>
        </p:spPr>
        <p:txBody>
          <a:bodyPr wrap="square" lIns="0" tIns="0" rIns="0" bIns="0" rtlCol="0"/>
          <a:lstStyle/>
          <a:p>
            <a:endParaRPr sz="1634">
              <a:solidFill>
                <a:prstClr val="black"/>
              </a:solidFill>
            </a:endParaRPr>
          </a:p>
        </p:txBody>
      </p:sp>
      <p:sp>
        <p:nvSpPr>
          <p:cNvPr id="9" name="object 9"/>
          <p:cNvSpPr/>
          <p:nvPr/>
        </p:nvSpPr>
        <p:spPr>
          <a:xfrm>
            <a:off x="6439475" y="3427847"/>
            <a:ext cx="148686" cy="97971"/>
          </a:xfrm>
          <a:custGeom>
            <a:avLst/>
            <a:gdLst/>
            <a:ahLst/>
            <a:cxnLst/>
            <a:rect l="l" t="t" r="r" b="b"/>
            <a:pathLst>
              <a:path w="163829" h="107950">
                <a:moveTo>
                  <a:pt x="163829" y="0"/>
                </a:moveTo>
                <a:lnTo>
                  <a:pt x="0" y="49530"/>
                </a:lnTo>
                <a:lnTo>
                  <a:pt x="161289" y="107950"/>
                </a:lnTo>
                <a:lnTo>
                  <a:pt x="163829" y="0"/>
                </a:lnTo>
                <a:close/>
              </a:path>
            </a:pathLst>
          </a:custGeom>
          <a:solidFill>
            <a:srgbClr val="000000"/>
          </a:solidFill>
        </p:spPr>
        <p:txBody>
          <a:bodyPr wrap="square" lIns="0" tIns="0" rIns="0" bIns="0" rtlCol="0"/>
          <a:lstStyle/>
          <a:p>
            <a:endParaRPr sz="1634">
              <a:solidFill>
                <a:prstClr val="black"/>
              </a:solidFill>
            </a:endParaRPr>
          </a:p>
        </p:txBody>
      </p:sp>
    </p:spTree>
    <p:extLst>
      <p:ext uri="{BB962C8B-B14F-4D97-AF65-F5344CB8AC3E}">
        <p14:creationId xmlns:p14="http://schemas.microsoft.com/office/powerpoint/2010/main" val="4206231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398818"/>
            <a:r>
              <a:rPr spc="-163" dirty="0"/>
              <a:t>V</a:t>
            </a:r>
            <a:r>
              <a:rPr spc="359" dirty="0"/>
              <a:t>a</a:t>
            </a:r>
            <a:r>
              <a:rPr spc="113" dirty="0"/>
              <a:t>l</a:t>
            </a:r>
            <a:r>
              <a:rPr spc="168" dirty="0"/>
              <a:t>id</a:t>
            </a:r>
            <a:r>
              <a:rPr spc="145" dirty="0"/>
              <a:t>i</a:t>
            </a:r>
            <a:r>
              <a:rPr spc="168" dirty="0"/>
              <a:t>t</a:t>
            </a:r>
            <a:r>
              <a:rPr spc="272" dirty="0"/>
              <a:t>y</a:t>
            </a:r>
            <a:r>
              <a:rPr spc="300" dirty="0"/>
              <a:t> </a:t>
            </a:r>
            <a:r>
              <a:rPr spc="254" dirty="0"/>
              <a:t>v</a:t>
            </a:r>
            <a:r>
              <a:rPr spc="331" dirty="0"/>
              <a:t>er</a:t>
            </a:r>
            <a:r>
              <a:rPr spc="300" dirty="0"/>
              <a:t>s</a:t>
            </a:r>
            <a:r>
              <a:rPr spc="313" dirty="0"/>
              <a:t>u</a:t>
            </a:r>
            <a:r>
              <a:rPr spc="241" dirty="0"/>
              <a:t>s</a:t>
            </a:r>
            <a:r>
              <a:rPr spc="300" dirty="0"/>
              <a:t> </a:t>
            </a:r>
            <a:r>
              <a:rPr spc="313" dirty="0"/>
              <a:t>Cor</a:t>
            </a:r>
            <a:r>
              <a:rPr spc="254" dirty="0"/>
              <a:t>r</a:t>
            </a:r>
            <a:r>
              <a:rPr spc="422" dirty="0"/>
              <a:t>e</a:t>
            </a:r>
            <a:r>
              <a:rPr spc="354" dirty="0"/>
              <a:t>c</a:t>
            </a:r>
            <a:r>
              <a:rPr spc="263" dirty="0"/>
              <a:t>t</a:t>
            </a:r>
            <a:r>
              <a:rPr spc="182" dirty="0"/>
              <a:t>n</a:t>
            </a:r>
            <a:r>
              <a:rPr spc="422" dirty="0"/>
              <a:t>e</a:t>
            </a:r>
            <a:r>
              <a:rPr spc="300" dirty="0"/>
              <a:t>s</a:t>
            </a:r>
            <a:r>
              <a:rPr spc="309" dirty="0"/>
              <a:t>s</a:t>
            </a:r>
          </a:p>
        </p:txBody>
      </p:sp>
      <p:sp>
        <p:nvSpPr>
          <p:cNvPr id="3" name="object 3"/>
          <p:cNvSpPr txBox="1"/>
          <p:nvPr/>
        </p:nvSpPr>
        <p:spPr>
          <a:xfrm>
            <a:off x="2065340" y="2093846"/>
            <a:ext cx="3675081" cy="335156"/>
          </a:xfrm>
          <a:prstGeom prst="rect">
            <a:avLst/>
          </a:prstGeom>
        </p:spPr>
        <p:txBody>
          <a:bodyPr vert="horz" wrap="square" lIns="0" tIns="0" rIns="0" bIns="0" rtlCol="0">
            <a:spAutoFit/>
          </a:bodyPr>
          <a:lstStyle/>
          <a:p>
            <a:pPr marL="11527">
              <a:tabLst>
                <a:tab pos="3496570" algn="l"/>
              </a:tabLst>
            </a:pPr>
            <a:r>
              <a:rPr sz="2178" spc="-5" dirty="0">
                <a:solidFill>
                  <a:srgbClr val="3B3B3B"/>
                </a:solidFill>
                <a:latin typeface="Courier New"/>
                <a:cs typeface="Courier New"/>
              </a:rPr>
              <a:t>in</a:t>
            </a:r>
            <a:r>
              <a:rPr sz="2178" dirty="0">
                <a:solidFill>
                  <a:srgbClr val="3B3B3B"/>
                </a:solidFill>
                <a:latin typeface="Courier New"/>
                <a:cs typeface="Courier New"/>
              </a:rPr>
              <a:t>t </a:t>
            </a:r>
            <a:r>
              <a:rPr sz="2178" spc="-5" dirty="0">
                <a:solidFill>
                  <a:srgbClr val="3B3B3B"/>
                </a:solidFill>
                <a:latin typeface="Courier New"/>
                <a:cs typeface="Courier New"/>
              </a:rPr>
              <a:t>Fibonacci(in</a:t>
            </a:r>
            <a:r>
              <a:rPr sz="2178" dirty="0">
                <a:solidFill>
                  <a:srgbClr val="3B3B3B"/>
                </a:solidFill>
                <a:latin typeface="Courier New"/>
                <a:cs typeface="Courier New"/>
              </a:rPr>
              <a:t>t </a:t>
            </a:r>
            <a:r>
              <a:rPr sz="2178" spc="-5" dirty="0">
                <a:solidFill>
                  <a:srgbClr val="3B3B3B"/>
                </a:solidFill>
                <a:latin typeface="Courier New"/>
                <a:cs typeface="Courier New"/>
              </a:rPr>
              <a:t>n</a:t>
            </a:r>
            <a:r>
              <a:rPr sz="2178" dirty="0">
                <a:solidFill>
                  <a:srgbClr val="3B3B3B"/>
                </a:solidFill>
                <a:latin typeface="Courier New"/>
                <a:cs typeface="Courier New"/>
              </a:rPr>
              <a:t>)	{</a:t>
            </a:r>
            <a:endParaRPr sz="2178">
              <a:solidFill>
                <a:prstClr val="black"/>
              </a:solidFill>
              <a:latin typeface="Courier New"/>
              <a:cs typeface="Courier New"/>
            </a:endParaRPr>
          </a:p>
        </p:txBody>
      </p:sp>
      <p:sp>
        <p:nvSpPr>
          <p:cNvPr id="4" name="object 4"/>
          <p:cNvSpPr txBox="1"/>
          <p:nvPr/>
        </p:nvSpPr>
        <p:spPr>
          <a:xfrm>
            <a:off x="2729241" y="2407354"/>
            <a:ext cx="3508529" cy="977640"/>
          </a:xfrm>
          <a:prstGeom prst="rect">
            <a:avLst/>
          </a:prstGeom>
        </p:spPr>
        <p:txBody>
          <a:bodyPr vert="horz" wrap="square" lIns="0" tIns="0" rIns="0" bIns="0" rtlCol="0">
            <a:spAutoFit/>
          </a:bodyPr>
          <a:lstStyle/>
          <a:p>
            <a:pPr marL="11527">
              <a:tabLst>
                <a:tab pos="508896" algn="l"/>
                <a:tab pos="1006842" algn="l"/>
                <a:tab pos="1504787" algn="l"/>
                <a:tab pos="2002733" algn="l"/>
              </a:tabLst>
            </a:pPr>
            <a:r>
              <a:rPr sz="2178" spc="-5" dirty="0">
                <a:solidFill>
                  <a:srgbClr val="3B3B3B"/>
                </a:solidFill>
                <a:latin typeface="Courier New"/>
                <a:cs typeface="Courier New"/>
              </a:rPr>
              <a:t>i</a:t>
            </a:r>
            <a:r>
              <a:rPr sz="2178" dirty="0">
                <a:solidFill>
                  <a:srgbClr val="3B3B3B"/>
                </a:solidFill>
                <a:latin typeface="Courier New"/>
                <a:cs typeface="Courier New"/>
              </a:rPr>
              <a:t>f	</a:t>
            </a:r>
            <a:r>
              <a:rPr sz="2178" spc="-5" dirty="0">
                <a:solidFill>
                  <a:srgbClr val="3B3B3B"/>
                </a:solidFill>
                <a:latin typeface="Courier New"/>
                <a:cs typeface="Courier New"/>
              </a:rPr>
              <a:t>(</a:t>
            </a:r>
            <a:r>
              <a:rPr sz="2178" dirty="0">
                <a:solidFill>
                  <a:srgbClr val="3B3B3B"/>
                </a:solidFill>
                <a:latin typeface="Courier New"/>
                <a:cs typeface="Courier New"/>
              </a:rPr>
              <a:t>n	</a:t>
            </a:r>
            <a:r>
              <a:rPr sz="2178" spc="-5" dirty="0">
                <a:solidFill>
                  <a:srgbClr val="3B3B3B"/>
                </a:solidFill>
                <a:latin typeface="Courier New"/>
                <a:cs typeface="Courier New"/>
              </a:rPr>
              <a:t>&lt;</a:t>
            </a:r>
            <a:r>
              <a:rPr sz="2178" dirty="0">
                <a:solidFill>
                  <a:srgbClr val="3B3B3B"/>
                </a:solidFill>
                <a:latin typeface="Courier New"/>
                <a:cs typeface="Courier New"/>
              </a:rPr>
              <a:t>=	</a:t>
            </a:r>
            <a:r>
              <a:rPr sz="2178" spc="-5" dirty="0">
                <a:solidFill>
                  <a:srgbClr val="3B3B3B"/>
                </a:solidFill>
                <a:latin typeface="Courier New"/>
                <a:cs typeface="Courier New"/>
              </a:rPr>
              <a:t>1</a:t>
            </a:r>
            <a:r>
              <a:rPr sz="2178" dirty="0">
                <a:solidFill>
                  <a:srgbClr val="3B3B3B"/>
                </a:solidFill>
                <a:latin typeface="Courier New"/>
                <a:cs typeface="Courier New"/>
              </a:rPr>
              <a:t>)	</a:t>
            </a:r>
            <a:r>
              <a:rPr sz="2178" spc="-5" dirty="0">
                <a:solidFill>
                  <a:srgbClr val="3B3B3B"/>
                </a:solidFill>
                <a:latin typeface="Courier New"/>
                <a:cs typeface="Courier New"/>
              </a:rPr>
              <a:t>retur</a:t>
            </a:r>
            <a:r>
              <a:rPr sz="2178" dirty="0">
                <a:solidFill>
                  <a:srgbClr val="3B3B3B"/>
                </a:solidFill>
                <a:latin typeface="Courier New"/>
                <a:cs typeface="Courier New"/>
              </a:rPr>
              <a:t>n </a:t>
            </a:r>
            <a:r>
              <a:rPr sz="2178" spc="-5" dirty="0">
                <a:solidFill>
                  <a:srgbClr val="3B3B3B"/>
                </a:solidFill>
                <a:latin typeface="Courier New"/>
                <a:cs typeface="Courier New"/>
              </a:rPr>
              <a:t>0;</a:t>
            </a:r>
            <a:endParaRPr sz="2178">
              <a:solidFill>
                <a:prstClr val="black"/>
              </a:solidFill>
              <a:latin typeface="Courier New"/>
              <a:cs typeface="Courier New"/>
            </a:endParaRPr>
          </a:p>
          <a:p>
            <a:pPr>
              <a:spcBef>
                <a:spcPts val="36"/>
              </a:spcBef>
            </a:pPr>
            <a:endParaRPr sz="1997">
              <a:solidFill>
                <a:prstClr val="black"/>
              </a:solidFill>
              <a:latin typeface="Times New Roman"/>
              <a:cs typeface="Times New Roman"/>
            </a:endParaRPr>
          </a:p>
          <a:p>
            <a:pPr marL="11527"/>
            <a:r>
              <a:rPr sz="2178" spc="-5" dirty="0">
                <a:solidFill>
                  <a:srgbClr val="3B3B3B"/>
                </a:solidFill>
                <a:latin typeface="Courier New"/>
                <a:cs typeface="Courier New"/>
              </a:rPr>
              <a:t>retur</a:t>
            </a:r>
            <a:r>
              <a:rPr sz="2178" dirty="0">
                <a:solidFill>
                  <a:srgbClr val="3B3B3B"/>
                </a:solidFill>
                <a:latin typeface="Courier New"/>
                <a:cs typeface="Courier New"/>
              </a:rPr>
              <a:t>n </a:t>
            </a:r>
            <a:r>
              <a:rPr sz="2178" spc="-5" dirty="0">
                <a:solidFill>
                  <a:srgbClr val="3B3B3B"/>
                </a:solidFill>
                <a:latin typeface="Courier New"/>
                <a:cs typeface="Courier New"/>
              </a:rPr>
              <a:t>Fibonacci(n</a:t>
            </a:r>
            <a:endParaRPr sz="2178">
              <a:solidFill>
                <a:prstClr val="black"/>
              </a:solidFill>
              <a:latin typeface="Courier New"/>
              <a:cs typeface="Courier New"/>
            </a:endParaRPr>
          </a:p>
        </p:txBody>
      </p:sp>
      <p:sp>
        <p:nvSpPr>
          <p:cNvPr id="5" name="object 5"/>
          <p:cNvSpPr txBox="1"/>
          <p:nvPr/>
        </p:nvSpPr>
        <p:spPr>
          <a:xfrm>
            <a:off x="5882768" y="3035524"/>
            <a:ext cx="3010604" cy="335156"/>
          </a:xfrm>
          <a:prstGeom prst="rect">
            <a:avLst/>
          </a:prstGeom>
        </p:spPr>
        <p:txBody>
          <a:bodyPr vert="horz" wrap="square" lIns="0" tIns="0" rIns="0" bIns="0" rtlCol="0">
            <a:spAutoFit/>
          </a:bodyPr>
          <a:lstStyle/>
          <a:p>
            <a:pPr marL="11527">
              <a:tabLst>
                <a:tab pos="840860" algn="l"/>
              </a:tabLst>
            </a:pPr>
            <a:r>
              <a:rPr sz="2178" dirty="0">
                <a:solidFill>
                  <a:srgbClr val="3B3B3B"/>
                </a:solidFill>
                <a:latin typeface="Courier New"/>
                <a:cs typeface="Courier New"/>
              </a:rPr>
              <a:t>–</a:t>
            </a:r>
            <a:r>
              <a:rPr sz="2178" spc="-5" dirty="0">
                <a:solidFill>
                  <a:srgbClr val="3B3B3B"/>
                </a:solidFill>
                <a:latin typeface="Courier New"/>
                <a:cs typeface="Courier New"/>
              </a:rPr>
              <a:t> 1</a:t>
            </a:r>
            <a:r>
              <a:rPr sz="2178" dirty="0">
                <a:solidFill>
                  <a:srgbClr val="3B3B3B"/>
                </a:solidFill>
                <a:latin typeface="Courier New"/>
                <a:cs typeface="Courier New"/>
              </a:rPr>
              <a:t>)	+</a:t>
            </a:r>
            <a:r>
              <a:rPr sz="2178" spc="-5" dirty="0">
                <a:solidFill>
                  <a:srgbClr val="3B3B3B"/>
                </a:solidFill>
                <a:latin typeface="Courier New"/>
                <a:cs typeface="Courier New"/>
              </a:rPr>
              <a:t> Fibonacci(n</a:t>
            </a:r>
            <a:endParaRPr sz="2178">
              <a:solidFill>
                <a:prstClr val="black"/>
              </a:solidFill>
              <a:latin typeface="Courier New"/>
              <a:cs typeface="Courier New"/>
            </a:endParaRPr>
          </a:p>
        </p:txBody>
      </p:sp>
      <p:sp>
        <p:nvSpPr>
          <p:cNvPr id="6" name="object 6"/>
          <p:cNvSpPr txBox="1"/>
          <p:nvPr/>
        </p:nvSpPr>
        <p:spPr>
          <a:xfrm>
            <a:off x="9036295" y="3035524"/>
            <a:ext cx="852928"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r>
              <a:rPr sz="2178" spc="-5" dirty="0">
                <a:solidFill>
                  <a:srgbClr val="3B3B3B"/>
                </a:solidFill>
                <a:latin typeface="Courier New"/>
                <a:cs typeface="Courier New"/>
              </a:rPr>
              <a:t> 2);</a:t>
            </a:r>
            <a:endParaRPr sz="2178">
              <a:solidFill>
                <a:prstClr val="black"/>
              </a:solidFill>
              <a:latin typeface="Courier New"/>
              <a:cs typeface="Courier New"/>
            </a:endParaRPr>
          </a:p>
        </p:txBody>
      </p:sp>
      <p:sp>
        <p:nvSpPr>
          <p:cNvPr id="7" name="object 7"/>
          <p:cNvSpPr txBox="1"/>
          <p:nvPr/>
        </p:nvSpPr>
        <p:spPr>
          <a:xfrm>
            <a:off x="2065339" y="3350186"/>
            <a:ext cx="189604"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endParaRPr sz="2178">
              <a:solidFill>
                <a:prstClr val="black"/>
              </a:solidFill>
              <a:latin typeface="Courier New"/>
              <a:cs typeface="Courier New"/>
            </a:endParaRPr>
          </a:p>
        </p:txBody>
      </p:sp>
      <p:sp>
        <p:nvSpPr>
          <p:cNvPr id="8" name="object 8"/>
          <p:cNvSpPr txBox="1"/>
          <p:nvPr/>
        </p:nvSpPr>
        <p:spPr>
          <a:xfrm>
            <a:off x="2065339" y="3977203"/>
            <a:ext cx="4172430" cy="641201"/>
          </a:xfrm>
          <a:prstGeom prst="rect">
            <a:avLst/>
          </a:prstGeom>
        </p:spPr>
        <p:txBody>
          <a:bodyPr vert="horz" wrap="square" lIns="0" tIns="0" rIns="0" bIns="0" rtlCol="0">
            <a:spAutoFit/>
          </a:bodyPr>
          <a:lstStyle/>
          <a:p>
            <a:pPr marL="11527">
              <a:lnSpc>
                <a:spcPts val="2546"/>
              </a:lnSpc>
            </a:pPr>
            <a:r>
              <a:rPr sz="2178" spc="-5" dirty="0">
                <a:solidFill>
                  <a:srgbClr val="3B3B3B"/>
                </a:solidFill>
                <a:latin typeface="Courier New"/>
                <a:cs typeface="Courier New"/>
              </a:rPr>
              <a:t>in</a:t>
            </a:r>
            <a:r>
              <a:rPr sz="2178" dirty="0">
                <a:solidFill>
                  <a:srgbClr val="3B3B3B"/>
                </a:solidFill>
                <a:latin typeface="Courier New"/>
                <a:cs typeface="Courier New"/>
              </a:rPr>
              <a:t>t </a:t>
            </a:r>
            <a:r>
              <a:rPr sz="2178" spc="-5" dirty="0">
                <a:solidFill>
                  <a:srgbClr val="3B3B3B"/>
                </a:solidFill>
                <a:latin typeface="Courier New"/>
                <a:cs typeface="Courier New"/>
              </a:rPr>
              <a:t>main(</a:t>
            </a:r>
            <a:r>
              <a:rPr sz="2178" dirty="0">
                <a:solidFill>
                  <a:srgbClr val="3B3B3B"/>
                </a:solidFill>
                <a:latin typeface="Courier New"/>
                <a:cs typeface="Courier New"/>
              </a:rPr>
              <a:t>) {</a:t>
            </a:r>
            <a:endParaRPr sz="2178">
              <a:solidFill>
                <a:prstClr val="black"/>
              </a:solidFill>
              <a:latin typeface="Courier New"/>
              <a:cs typeface="Courier New"/>
            </a:endParaRPr>
          </a:p>
          <a:p>
            <a:pPr marL="675454">
              <a:lnSpc>
                <a:spcPts val="2546"/>
              </a:lnSpc>
            </a:pPr>
            <a:r>
              <a:rPr sz="2178" spc="-5" dirty="0">
                <a:solidFill>
                  <a:srgbClr val="3B3B3B"/>
                </a:solidFill>
                <a:latin typeface="Courier New"/>
                <a:cs typeface="Courier New"/>
              </a:rPr>
              <a:t>Print(Fibonacci(40));</a:t>
            </a:r>
            <a:endParaRPr sz="2178">
              <a:solidFill>
                <a:prstClr val="black"/>
              </a:solidFill>
              <a:latin typeface="Courier New"/>
              <a:cs typeface="Courier New"/>
            </a:endParaRPr>
          </a:p>
        </p:txBody>
      </p:sp>
      <p:sp>
        <p:nvSpPr>
          <p:cNvPr id="9" name="object 9"/>
          <p:cNvSpPr txBox="1"/>
          <p:nvPr/>
        </p:nvSpPr>
        <p:spPr>
          <a:xfrm>
            <a:off x="2065339" y="4605372"/>
            <a:ext cx="189604"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endParaRPr sz="2178">
              <a:solidFill>
                <a:prstClr val="black"/>
              </a:solidFill>
              <a:latin typeface="Courier New"/>
              <a:cs typeface="Courier New"/>
            </a:endParaRPr>
          </a:p>
        </p:txBody>
      </p:sp>
    </p:spTree>
    <p:extLst>
      <p:ext uri="{BB962C8B-B14F-4D97-AF65-F5344CB8AC3E}">
        <p14:creationId xmlns:p14="http://schemas.microsoft.com/office/powerpoint/2010/main" val="706131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398818"/>
            <a:r>
              <a:rPr spc="-163" dirty="0"/>
              <a:t>V</a:t>
            </a:r>
            <a:r>
              <a:rPr spc="359" dirty="0"/>
              <a:t>a</a:t>
            </a:r>
            <a:r>
              <a:rPr spc="113" dirty="0"/>
              <a:t>l</a:t>
            </a:r>
            <a:r>
              <a:rPr spc="168" dirty="0"/>
              <a:t>id</a:t>
            </a:r>
            <a:r>
              <a:rPr spc="145" dirty="0"/>
              <a:t>i</a:t>
            </a:r>
            <a:r>
              <a:rPr spc="168" dirty="0"/>
              <a:t>t</a:t>
            </a:r>
            <a:r>
              <a:rPr spc="272" dirty="0"/>
              <a:t>y</a:t>
            </a:r>
            <a:r>
              <a:rPr spc="300" dirty="0"/>
              <a:t> </a:t>
            </a:r>
            <a:r>
              <a:rPr spc="254" dirty="0"/>
              <a:t>v</a:t>
            </a:r>
            <a:r>
              <a:rPr spc="331" dirty="0"/>
              <a:t>er</a:t>
            </a:r>
            <a:r>
              <a:rPr spc="300" dirty="0"/>
              <a:t>s</a:t>
            </a:r>
            <a:r>
              <a:rPr spc="313" dirty="0"/>
              <a:t>u</a:t>
            </a:r>
            <a:r>
              <a:rPr spc="241" dirty="0"/>
              <a:t>s</a:t>
            </a:r>
            <a:r>
              <a:rPr spc="300" dirty="0"/>
              <a:t> </a:t>
            </a:r>
            <a:r>
              <a:rPr spc="313" dirty="0"/>
              <a:t>Cor</a:t>
            </a:r>
            <a:r>
              <a:rPr spc="254" dirty="0"/>
              <a:t>r</a:t>
            </a:r>
            <a:r>
              <a:rPr spc="422" dirty="0"/>
              <a:t>e</a:t>
            </a:r>
            <a:r>
              <a:rPr spc="354" dirty="0"/>
              <a:t>c</a:t>
            </a:r>
            <a:r>
              <a:rPr spc="263" dirty="0"/>
              <a:t>t</a:t>
            </a:r>
            <a:r>
              <a:rPr spc="182" dirty="0"/>
              <a:t>n</a:t>
            </a:r>
            <a:r>
              <a:rPr spc="422" dirty="0"/>
              <a:t>e</a:t>
            </a:r>
            <a:r>
              <a:rPr spc="300" dirty="0"/>
              <a:t>s</a:t>
            </a:r>
            <a:r>
              <a:rPr spc="309" dirty="0"/>
              <a:t>s</a:t>
            </a:r>
          </a:p>
        </p:txBody>
      </p:sp>
      <p:sp>
        <p:nvSpPr>
          <p:cNvPr id="3" name="object 3"/>
          <p:cNvSpPr txBox="1"/>
          <p:nvPr/>
        </p:nvSpPr>
        <p:spPr>
          <a:xfrm>
            <a:off x="2065340" y="2093846"/>
            <a:ext cx="3675081" cy="335156"/>
          </a:xfrm>
          <a:prstGeom prst="rect">
            <a:avLst/>
          </a:prstGeom>
        </p:spPr>
        <p:txBody>
          <a:bodyPr vert="horz" wrap="square" lIns="0" tIns="0" rIns="0" bIns="0" rtlCol="0">
            <a:spAutoFit/>
          </a:bodyPr>
          <a:lstStyle/>
          <a:p>
            <a:pPr marL="11527">
              <a:tabLst>
                <a:tab pos="3496570" algn="l"/>
              </a:tabLst>
            </a:pPr>
            <a:r>
              <a:rPr sz="2178" spc="-5" dirty="0">
                <a:solidFill>
                  <a:srgbClr val="3B3B3B"/>
                </a:solidFill>
                <a:latin typeface="Courier New"/>
                <a:cs typeface="Courier New"/>
              </a:rPr>
              <a:t>in</a:t>
            </a:r>
            <a:r>
              <a:rPr sz="2178" dirty="0">
                <a:solidFill>
                  <a:srgbClr val="3B3B3B"/>
                </a:solidFill>
                <a:latin typeface="Courier New"/>
                <a:cs typeface="Courier New"/>
              </a:rPr>
              <a:t>t </a:t>
            </a:r>
            <a:r>
              <a:rPr sz="2178" spc="-5" dirty="0">
                <a:solidFill>
                  <a:srgbClr val="3B3B3B"/>
                </a:solidFill>
                <a:latin typeface="Courier New"/>
                <a:cs typeface="Courier New"/>
              </a:rPr>
              <a:t>Fibonacci(in</a:t>
            </a:r>
            <a:r>
              <a:rPr sz="2178" dirty="0">
                <a:solidFill>
                  <a:srgbClr val="3B3B3B"/>
                </a:solidFill>
                <a:latin typeface="Courier New"/>
                <a:cs typeface="Courier New"/>
              </a:rPr>
              <a:t>t </a:t>
            </a:r>
            <a:r>
              <a:rPr sz="2178" spc="-5" dirty="0">
                <a:solidFill>
                  <a:srgbClr val="3B3B3B"/>
                </a:solidFill>
                <a:latin typeface="Courier New"/>
                <a:cs typeface="Courier New"/>
              </a:rPr>
              <a:t>n</a:t>
            </a:r>
            <a:r>
              <a:rPr sz="2178" dirty="0">
                <a:solidFill>
                  <a:srgbClr val="3B3B3B"/>
                </a:solidFill>
                <a:latin typeface="Courier New"/>
                <a:cs typeface="Courier New"/>
              </a:rPr>
              <a:t>)	{</a:t>
            </a:r>
            <a:endParaRPr sz="2178">
              <a:solidFill>
                <a:prstClr val="black"/>
              </a:solidFill>
              <a:latin typeface="Courier New"/>
              <a:cs typeface="Courier New"/>
            </a:endParaRPr>
          </a:p>
        </p:txBody>
      </p:sp>
      <p:sp>
        <p:nvSpPr>
          <p:cNvPr id="4" name="object 4"/>
          <p:cNvSpPr txBox="1"/>
          <p:nvPr/>
        </p:nvSpPr>
        <p:spPr>
          <a:xfrm>
            <a:off x="2729241" y="2407354"/>
            <a:ext cx="3508529" cy="977640"/>
          </a:xfrm>
          <a:prstGeom prst="rect">
            <a:avLst/>
          </a:prstGeom>
        </p:spPr>
        <p:txBody>
          <a:bodyPr vert="horz" wrap="square" lIns="0" tIns="0" rIns="0" bIns="0" rtlCol="0">
            <a:spAutoFit/>
          </a:bodyPr>
          <a:lstStyle/>
          <a:p>
            <a:pPr marL="11527">
              <a:tabLst>
                <a:tab pos="508896" algn="l"/>
                <a:tab pos="1006842" algn="l"/>
                <a:tab pos="1504787" algn="l"/>
                <a:tab pos="2002733" algn="l"/>
              </a:tabLst>
            </a:pPr>
            <a:r>
              <a:rPr sz="2178" spc="-5" dirty="0">
                <a:solidFill>
                  <a:srgbClr val="3B3B3B"/>
                </a:solidFill>
                <a:latin typeface="Courier New"/>
                <a:cs typeface="Courier New"/>
              </a:rPr>
              <a:t>i</a:t>
            </a:r>
            <a:r>
              <a:rPr sz="2178" dirty="0">
                <a:solidFill>
                  <a:srgbClr val="3B3B3B"/>
                </a:solidFill>
                <a:latin typeface="Courier New"/>
                <a:cs typeface="Courier New"/>
              </a:rPr>
              <a:t>f	</a:t>
            </a:r>
            <a:r>
              <a:rPr sz="2178" spc="-5" dirty="0">
                <a:solidFill>
                  <a:srgbClr val="3B3B3B"/>
                </a:solidFill>
                <a:latin typeface="Courier New"/>
                <a:cs typeface="Courier New"/>
              </a:rPr>
              <a:t>(</a:t>
            </a:r>
            <a:r>
              <a:rPr sz="2178" dirty="0">
                <a:solidFill>
                  <a:srgbClr val="3B3B3B"/>
                </a:solidFill>
                <a:latin typeface="Courier New"/>
                <a:cs typeface="Courier New"/>
              </a:rPr>
              <a:t>n	</a:t>
            </a:r>
            <a:r>
              <a:rPr sz="2178" spc="-5" dirty="0">
                <a:solidFill>
                  <a:srgbClr val="3B3B3B"/>
                </a:solidFill>
                <a:latin typeface="Courier New"/>
                <a:cs typeface="Courier New"/>
              </a:rPr>
              <a:t>&lt;</a:t>
            </a:r>
            <a:r>
              <a:rPr sz="2178" dirty="0">
                <a:solidFill>
                  <a:srgbClr val="3B3B3B"/>
                </a:solidFill>
                <a:latin typeface="Courier New"/>
                <a:cs typeface="Courier New"/>
              </a:rPr>
              <a:t>=	</a:t>
            </a:r>
            <a:r>
              <a:rPr sz="2178" spc="-5" dirty="0">
                <a:solidFill>
                  <a:srgbClr val="3B3B3B"/>
                </a:solidFill>
                <a:latin typeface="Courier New"/>
                <a:cs typeface="Courier New"/>
              </a:rPr>
              <a:t>1</a:t>
            </a:r>
            <a:r>
              <a:rPr sz="2178" dirty="0">
                <a:solidFill>
                  <a:srgbClr val="3B3B3B"/>
                </a:solidFill>
                <a:latin typeface="Courier New"/>
                <a:cs typeface="Courier New"/>
              </a:rPr>
              <a:t>)	</a:t>
            </a:r>
            <a:r>
              <a:rPr sz="2178" b="1" spc="-5" dirty="0">
                <a:solidFill>
                  <a:srgbClr val="FF0000"/>
                </a:solidFill>
                <a:latin typeface="Courier New"/>
                <a:cs typeface="Courier New"/>
              </a:rPr>
              <a:t>retur</a:t>
            </a:r>
            <a:r>
              <a:rPr sz="2178" b="1" dirty="0">
                <a:solidFill>
                  <a:srgbClr val="FF0000"/>
                </a:solidFill>
                <a:latin typeface="Courier New"/>
                <a:cs typeface="Courier New"/>
              </a:rPr>
              <a:t>n </a:t>
            </a:r>
            <a:r>
              <a:rPr sz="2178" b="1" spc="-5" dirty="0">
                <a:solidFill>
                  <a:srgbClr val="FF0000"/>
                </a:solidFill>
                <a:latin typeface="Courier New"/>
                <a:cs typeface="Courier New"/>
              </a:rPr>
              <a:t>0;</a:t>
            </a:r>
            <a:endParaRPr sz="2178">
              <a:solidFill>
                <a:prstClr val="black"/>
              </a:solidFill>
              <a:latin typeface="Courier New"/>
              <a:cs typeface="Courier New"/>
            </a:endParaRPr>
          </a:p>
          <a:p>
            <a:pPr>
              <a:spcBef>
                <a:spcPts val="36"/>
              </a:spcBef>
            </a:pPr>
            <a:endParaRPr sz="1997">
              <a:solidFill>
                <a:prstClr val="black"/>
              </a:solidFill>
              <a:latin typeface="Times New Roman"/>
              <a:cs typeface="Times New Roman"/>
            </a:endParaRPr>
          </a:p>
          <a:p>
            <a:pPr marL="11527"/>
            <a:r>
              <a:rPr sz="2178" spc="-5" dirty="0">
                <a:solidFill>
                  <a:srgbClr val="3B3B3B"/>
                </a:solidFill>
                <a:latin typeface="Courier New"/>
                <a:cs typeface="Courier New"/>
              </a:rPr>
              <a:t>retur</a:t>
            </a:r>
            <a:r>
              <a:rPr sz="2178" dirty="0">
                <a:solidFill>
                  <a:srgbClr val="3B3B3B"/>
                </a:solidFill>
                <a:latin typeface="Courier New"/>
                <a:cs typeface="Courier New"/>
              </a:rPr>
              <a:t>n </a:t>
            </a:r>
            <a:r>
              <a:rPr sz="2178" spc="-5" dirty="0">
                <a:solidFill>
                  <a:srgbClr val="3B3B3B"/>
                </a:solidFill>
                <a:latin typeface="Courier New"/>
                <a:cs typeface="Courier New"/>
              </a:rPr>
              <a:t>Fibonacci(n</a:t>
            </a:r>
            <a:endParaRPr sz="2178">
              <a:solidFill>
                <a:prstClr val="black"/>
              </a:solidFill>
              <a:latin typeface="Courier New"/>
              <a:cs typeface="Courier New"/>
            </a:endParaRPr>
          </a:p>
        </p:txBody>
      </p:sp>
      <p:sp>
        <p:nvSpPr>
          <p:cNvPr id="5" name="object 5"/>
          <p:cNvSpPr txBox="1"/>
          <p:nvPr/>
        </p:nvSpPr>
        <p:spPr>
          <a:xfrm>
            <a:off x="5882768" y="3035524"/>
            <a:ext cx="3010604" cy="335156"/>
          </a:xfrm>
          <a:prstGeom prst="rect">
            <a:avLst/>
          </a:prstGeom>
        </p:spPr>
        <p:txBody>
          <a:bodyPr vert="horz" wrap="square" lIns="0" tIns="0" rIns="0" bIns="0" rtlCol="0">
            <a:spAutoFit/>
          </a:bodyPr>
          <a:lstStyle/>
          <a:p>
            <a:pPr marL="11527">
              <a:tabLst>
                <a:tab pos="840860" algn="l"/>
              </a:tabLst>
            </a:pPr>
            <a:r>
              <a:rPr sz="2178" dirty="0">
                <a:solidFill>
                  <a:srgbClr val="3B3B3B"/>
                </a:solidFill>
                <a:latin typeface="Courier New"/>
                <a:cs typeface="Courier New"/>
              </a:rPr>
              <a:t>–</a:t>
            </a:r>
            <a:r>
              <a:rPr sz="2178" spc="-5" dirty="0">
                <a:solidFill>
                  <a:srgbClr val="3B3B3B"/>
                </a:solidFill>
                <a:latin typeface="Courier New"/>
                <a:cs typeface="Courier New"/>
              </a:rPr>
              <a:t> 1</a:t>
            </a:r>
            <a:r>
              <a:rPr sz="2178" dirty="0">
                <a:solidFill>
                  <a:srgbClr val="3B3B3B"/>
                </a:solidFill>
                <a:latin typeface="Courier New"/>
                <a:cs typeface="Courier New"/>
              </a:rPr>
              <a:t>)	+</a:t>
            </a:r>
            <a:r>
              <a:rPr sz="2178" spc="-5" dirty="0">
                <a:solidFill>
                  <a:srgbClr val="3B3B3B"/>
                </a:solidFill>
                <a:latin typeface="Courier New"/>
                <a:cs typeface="Courier New"/>
              </a:rPr>
              <a:t> Fibonacci(n</a:t>
            </a:r>
            <a:endParaRPr sz="2178">
              <a:solidFill>
                <a:prstClr val="black"/>
              </a:solidFill>
              <a:latin typeface="Courier New"/>
              <a:cs typeface="Courier New"/>
            </a:endParaRPr>
          </a:p>
        </p:txBody>
      </p:sp>
      <p:sp>
        <p:nvSpPr>
          <p:cNvPr id="6" name="object 6"/>
          <p:cNvSpPr txBox="1"/>
          <p:nvPr/>
        </p:nvSpPr>
        <p:spPr>
          <a:xfrm>
            <a:off x="9036295" y="3035524"/>
            <a:ext cx="852928"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r>
              <a:rPr sz="2178" spc="-5" dirty="0">
                <a:solidFill>
                  <a:srgbClr val="3B3B3B"/>
                </a:solidFill>
                <a:latin typeface="Courier New"/>
                <a:cs typeface="Courier New"/>
              </a:rPr>
              <a:t> 2);</a:t>
            </a:r>
            <a:endParaRPr sz="2178">
              <a:solidFill>
                <a:prstClr val="black"/>
              </a:solidFill>
              <a:latin typeface="Courier New"/>
              <a:cs typeface="Courier New"/>
            </a:endParaRPr>
          </a:p>
        </p:txBody>
      </p:sp>
      <p:sp>
        <p:nvSpPr>
          <p:cNvPr id="7" name="object 7"/>
          <p:cNvSpPr txBox="1"/>
          <p:nvPr/>
        </p:nvSpPr>
        <p:spPr>
          <a:xfrm>
            <a:off x="2065339" y="3350186"/>
            <a:ext cx="189604"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endParaRPr sz="2178">
              <a:solidFill>
                <a:prstClr val="black"/>
              </a:solidFill>
              <a:latin typeface="Courier New"/>
              <a:cs typeface="Courier New"/>
            </a:endParaRPr>
          </a:p>
        </p:txBody>
      </p:sp>
      <p:sp>
        <p:nvSpPr>
          <p:cNvPr id="8" name="object 8"/>
          <p:cNvSpPr txBox="1"/>
          <p:nvPr/>
        </p:nvSpPr>
        <p:spPr>
          <a:xfrm>
            <a:off x="2065339" y="3977203"/>
            <a:ext cx="4172430" cy="641201"/>
          </a:xfrm>
          <a:prstGeom prst="rect">
            <a:avLst/>
          </a:prstGeom>
        </p:spPr>
        <p:txBody>
          <a:bodyPr vert="horz" wrap="square" lIns="0" tIns="0" rIns="0" bIns="0" rtlCol="0">
            <a:spAutoFit/>
          </a:bodyPr>
          <a:lstStyle/>
          <a:p>
            <a:pPr marL="11527">
              <a:lnSpc>
                <a:spcPts val="2546"/>
              </a:lnSpc>
            </a:pPr>
            <a:r>
              <a:rPr sz="2178" spc="-5" dirty="0">
                <a:solidFill>
                  <a:srgbClr val="3B3B3B"/>
                </a:solidFill>
                <a:latin typeface="Courier New"/>
                <a:cs typeface="Courier New"/>
              </a:rPr>
              <a:t>in</a:t>
            </a:r>
            <a:r>
              <a:rPr sz="2178" dirty="0">
                <a:solidFill>
                  <a:srgbClr val="3B3B3B"/>
                </a:solidFill>
                <a:latin typeface="Courier New"/>
                <a:cs typeface="Courier New"/>
              </a:rPr>
              <a:t>t </a:t>
            </a:r>
            <a:r>
              <a:rPr sz="2178" spc="-5" dirty="0">
                <a:solidFill>
                  <a:srgbClr val="3B3B3B"/>
                </a:solidFill>
                <a:latin typeface="Courier New"/>
                <a:cs typeface="Courier New"/>
              </a:rPr>
              <a:t>main(</a:t>
            </a:r>
            <a:r>
              <a:rPr sz="2178" dirty="0">
                <a:solidFill>
                  <a:srgbClr val="3B3B3B"/>
                </a:solidFill>
                <a:latin typeface="Courier New"/>
                <a:cs typeface="Courier New"/>
              </a:rPr>
              <a:t>) {</a:t>
            </a:r>
            <a:endParaRPr sz="2178">
              <a:solidFill>
                <a:prstClr val="black"/>
              </a:solidFill>
              <a:latin typeface="Courier New"/>
              <a:cs typeface="Courier New"/>
            </a:endParaRPr>
          </a:p>
          <a:p>
            <a:pPr marL="675454">
              <a:lnSpc>
                <a:spcPts val="2546"/>
              </a:lnSpc>
            </a:pPr>
            <a:r>
              <a:rPr sz="2178" spc="-5" dirty="0">
                <a:solidFill>
                  <a:srgbClr val="3B3B3B"/>
                </a:solidFill>
                <a:latin typeface="Courier New"/>
                <a:cs typeface="Courier New"/>
              </a:rPr>
              <a:t>Print(Fibonacci(40));</a:t>
            </a:r>
            <a:endParaRPr sz="2178">
              <a:solidFill>
                <a:prstClr val="black"/>
              </a:solidFill>
              <a:latin typeface="Courier New"/>
              <a:cs typeface="Courier New"/>
            </a:endParaRPr>
          </a:p>
        </p:txBody>
      </p:sp>
      <p:sp>
        <p:nvSpPr>
          <p:cNvPr id="9" name="object 9"/>
          <p:cNvSpPr txBox="1"/>
          <p:nvPr/>
        </p:nvSpPr>
        <p:spPr>
          <a:xfrm>
            <a:off x="2065339" y="4605372"/>
            <a:ext cx="189604"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endParaRPr sz="2178">
              <a:solidFill>
                <a:prstClr val="black"/>
              </a:solidFill>
              <a:latin typeface="Courier New"/>
              <a:cs typeface="Courier New"/>
            </a:endParaRPr>
          </a:p>
        </p:txBody>
      </p:sp>
      <p:sp>
        <p:nvSpPr>
          <p:cNvPr id="10" name="object 10"/>
          <p:cNvSpPr txBox="1"/>
          <p:nvPr/>
        </p:nvSpPr>
        <p:spPr>
          <a:xfrm>
            <a:off x="8114211" y="1785854"/>
            <a:ext cx="1333564" cy="279307"/>
          </a:xfrm>
          <a:prstGeom prst="rect">
            <a:avLst/>
          </a:prstGeom>
        </p:spPr>
        <p:txBody>
          <a:bodyPr vert="horz" wrap="square" lIns="0" tIns="0" rIns="0" bIns="0" rtlCol="0">
            <a:spAutoFit/>
          </a:bodyPr>
          <a:lstStyle/>
          <a:p>
            <a:pPr marL="11527"/>
            <a:r>
              <a:rPr sz="1815" spc="554" dirty="0">
                <a:solidFill>
                  <a:srgbClr val="FF0000"/>
                </a:solidFill>
                <a:latin typeface="Arial"/>
                <a:cs typeface="Arial"/>
              </a:rPr>
              <a:t>I</a:t>
            </a:r>
            <a:r>
              <a:rPr sz="1815" spc="132" dirty="0">
                <a:solidFill>
                  <a:srgbClr val="FF0000"/>
                </a:solidFill>
                <a:latin typeface="Arial"/>
                <a:cs typeface="Arial"/>
              </a:rPr>
              <a:t>nc</a:t>
            </a:r>
            <a:r>
              <a:rPr sz="1815" spc="145" dirty="0">
                <a:solidFill>
                  <a:srgbClr val="FF0000"/>
                </a:solidFill>
                <a:latin typeface="Arial"/>
                <a:cs typeface="Arial"/>
              </a:rPr>
              <a:t>o</a:t>
            </a:r>
            <a:r>
              <a:rPr sz="1815" spc="336" dirty="0">
                <a:solidFill>
                  <a:srgbClr val="FF0000"/>
                </a:solidFill>
                <a:latin typeface="Arial"/>
                <a:cs typeface="Arial"/>
              </a:rPr>
              <a:t>r</a:t>
            </a:r>
            <a:r>
              <a:rPr sz="1815" spc="345" dirty="0">
                <a:solidFill>
                  <a:srgbClr val="FF0000"/>
                </a:solidFill>
                <a:latin typeface="Arial"/>
                <a:cs typeface="Arial"/>
              </a:rPr>
              <a:t>r</a:t>
            </a:r>
            <a:r>
              <a:rPr sz="1815" spc="100" dirty="0">
                <a:solidFill>
                  <a:srgbClr val="FF0000"/>
                </a:solidFill>
                <a:latin typeface="Arial"/>
                <a:cs typeface="Arial"/>
              </a:rPr>
              <a:t>e</a:t>
            </a:r>
            <a:r>
              <a:rPr sz="1815" spc="318" dirty="0">
                <a:solidFill>
                  <a:srgbClr val="FF0000"/>
                </a:solidFill>
                <a:latin typeface="Arial"/>
                <a:cs typeface="Arial"/>
              </a:rPr>
              <a:t>ct,</a:t>
            </a:r>
            <a:endParaRPr sz="1815">
              <a:solidFill>
                <a:prstClr val="black"/>
              </a:solidFill>
              <a:latin typeface="Arial"/>
              <a:cs typeface="Arial"/>
            </a:endParaRPr>
          </a:p>
        </p:txBody>
      </p:sp>
      <p:sp>
        <p:nvSpPr>
          <p:cNvPr id="11" name="object 11"/>
          <p:cNvSpPr txBox="1"/>
          <p:nvPr/>
        </p:nvSpPr>
        <p:spPr>
          <a:xfrm>
            <a:off x="8102685" y="2158145"/>
            <a:ext cx="1358921" cy="754181"/>
          </a:xfrm>
          <a:prstGeom prst="rect">
            <a:avLst/>
          </a:prstGeom>
        </p:spPr>
        <p:txBody>
          <a:bodyPr vert="horz" wrap="square" lIns="0" tIns="0" rIns="0" bIns="0" rtlCol="0">
            <a:spAutoFit/>
          </a:bodyPr>
          <a:lstStyle/>
          <a:p>
            <a:pPr marL="11527" marR="4611" indent="65701">
              <a:lnSpc>
                <a:spcPct val="134600"/>
              </a:lnSpc>
              <a:tabLst>
                <a:tab pos="986670" algn="l"/>
              </a:tabLst>
            </a:pPr>
            <a:r>
              <a:rPr sz="1815" spc="-23" dirty="0">
                <a:solidFill>
                  <a:srgbClr val="FF0000"/>
                </a:solidFill>
                <a:latin typeface="Arial"/>
                <a:cs typeface="Arial"/>
              </a:rPr>
              <a:t>s</a:t>
            </a:r>
            <a:r>
              <a:rPr sz="1815" spc="-41" dirty="0">
                <a:solidFill>
                  <a:srgbClr val="FF0000"/>
                </a:solidFill>
                <a:latin typeface="Arial"/>
                <a:cs typeface="Arial"/>
              </a:rPr>
              <a:t>h</a:t>
            </a:r>
            <a:r>
              <a:rPr sz="1815" spc="172" dirty="0">
                <a:solidFill>
                  <a:srgbClr val="FF0000"/>
                </a:solidFill>
                <a:latin typeface="Arial"/>
                <a:cs typeface="Arial"/>
              </a:rPr>
              <a:t>o</a:t>
            </a:r>
            <a:r>
              <a:rPr sz="1815" spc="73" dirty="0">
                <a:solidFill>
                  <a:srgbClr val="FF0000"/>
                </a:solidFill>
                <a:latin typeface="Arial"/>
                <a:cs typeface="Arial"/>
              </a:rPr>
              <a:t>u</a:t>
            </a:r>
            <a:r>
              <a:rPr sz="1815" spc="208" dirty="0">
                <a:solidFill>
                  <a:srgbClr val="FF0000"/>
                </a:solidFill>
                <a:latin typeface="Arial"/>
                <a:cs typeface="Arial"/>
              </a:rPr>
              <a:t>ld</a:t>
            </a:r>
            <a:r>
              <a:rPr sz="1815" dirty="0">
                <a:solidFill>
                  <a:srgbClr val="FF0000"/>
                </a:solidFill>
                <a:latin typeface="Arial"/>
                <a:cs typeface="Arial"/>
              </a:rPr>
              <a:t>	</a:t>
            </a:r>
            <a:r>
              <a:rPr sz="1815" spc="141" dirty="0">
                <a:solidFill>
                  <a:srgbClr val="FF0000"/>
                </a:solidFill>
                <a:latin typeface="Arial"/>
                <a:cs typeface="Arial"/>
              </a:rPr>
              <a:t>be</a:t>
            </a:r>
            <a:r>
              <a:rPr sz="1815" spc="68" dirty="0">
                <a:solidFill>
                  <a:srgbClr val="FF0000"/>
                </a:solidFill>
                <a:latin typeface="Arial"/>
                <a:cs typeface="Arial"/>
              </a:rPr>
              <a:t> </a:t>
            </a:r>
            <a:r>
              <a:rPr sz="1815" spc="14" dirty="0">
                <a:solidFill>
                  <a:srgbClr val="FF0000"/>
                </a:solidFill>
                <a:latin typeface="Arial"/>
                <a:cs typeface="Arial"/>
              </a:rPr>
              <a:t>“</a:t>
            </a:r>
            <a:r>
              <a:rPr sz="1815" spc="345" dirty="0">
                <a:solidFill>
                  <a:srgbClr val="FF0000"/>
                </a:solidFill>
                <a:latin typeface="Arial"/>
                <a:cs typeface="Arial"/>
              </a:rPr>
              <a:t>r</a:t>
            </a:r>
            <a:r>
              <a:rPr sz="1815" spc="95" dirty="0">
                <a:solidFill>
                  <a:srgbClr val="FF0000"/>
                </a:solidFill>
                <a:latin typeface="Arial"/>
                <a:cs typeface="Arial"/>
              </a:rPr>
              <a:t>e</a:t>
            </a:r>
            <a:r>
              <a:rPr sz="1815" spc="439" dirty="0">
                <a:solidFill>
                  <a:srgbClr val="FF0000"/>
                </a:solidFill>
                <a:latin typeface="Arial"/>
                <a:cs typeface="Arial"/>
              </a:rPr>
              <a:t>t</a:t>
            </a:r>
            <a:r>
              <a:rPr sz="1815" spc="73" dirty="0">
                <a:solidFill>
                  <a:srgbClr val="FF0000"/>
                </a:solidFill>
                <a:latin typeface="Arial"/>
                <a:cs typeface="Arial"/>
              </a:rPr>
              <a:t>u</a:t>
            </a:r>
            <a:r>
              <a:rPr sz="1815" spc="345" dirty="0">
                <a:solidFill>
                  <a:srgbClr val="FF0000"/>
                </a:solidFill>
                <a:latin typeface="Arial"/>
                <a:cs typeface="Arial"/>
              </a:rPr>
              <a:t>r</a:t>
            </a:r>
            <a:r>
              <a:rPr sz="1815" spc="109" dirty="0">
                <a:solidFill>
                  <a:srgbClr val="FF0000"/>
                </a:solidFill>
                <a:latin typeface="Arial"/>
                <a:cs typeface="Arial"/>
              </a:rPr>
              <a:t>n</a:t>
            </a:r>
            <a:r>
              <a:rPr sz="1815" dirty="0">
                <a:solidFill>
                  <a:srgbClr val="FF0000"/>
                </a:solidFill>
                <a:latin typeface="Arial"/>
                <a:cs typeface="Arial"/>
              </a:rPr>
              <a:t>	</a:t>
            </a:r>
            <a:r>
              <a:rPr sz="1815" spc="-185" dirty="0">
                <a:solidFill>
                  <a:srgbClr val="FF0000"/>
                </a:solidFill>
                <a:latin typeface="Arial"/>
                <a:cs typeface="Arial"/>
              </a:rPr>
              <a:t> </a:t>
            </a:r>
            <a:r>
              <a:rPr sz="1815" spc="100" dirty="0">
                <a:solidFill>
                  <a:srgbClr val="FF0000"/>
                </a:solidFill>
                <a:latin typeface="Arial"/>
                <a:cs typeface="Arial"/>
              </a:rPr>
              <a:t>n</a:t>
            </a:r>
            <a:r>
              <a:rPr sz="1815" spc="159" dirty="0">
                <a:solidFill>
                  <a:srgbClr val="FF0000"/>
                </a:solidFill>
                <a:latin typeface="Arial"/>
                <a:cs typeface="Arial"/>
              </a:rPr>
              <a:t>;</a:t>
            </a:r>
            <a:r>
              <a:rPr sz="1815" spc="113" dirty="0">
                <a:solidFill>
                  <a:srgbClr val="FF0000"/>
                </a:solidFill>
                <a:latin typeface="Arial"/>
                <a:cs typeface="Arial"/>
              </a:rPr>
              <a:t>”</a:t>
            </a:r>
            <a:endParaRPr sz="1815">
              <a:solidFill>
                <a:prstClr val="black"/>
              </a:solidFill>
              <a:latin typeface="Arial"/>
              <a:cs typeface="Arial"/>
            </a:endParaRPr>
          </a:p>
        </p:txBody>
      </p:sp>
      <p:sp>
        <p:nvSpPr>
          <p:cNvPr id="12" name="object 12"/>
          <p:cNvSpPr/>
          <p:nvPr/>
        </p:nvSpPr>
        <p:spPr>
          <a:xfrm>
            <a:off x="6445239" y="2259106"/>
            <a:ext cx="1506454" cy="290456"/>
          </a:xfrm>
          <a:custGeom>
            <a:avLst/>
            <a:gdLst/>
            <a:ahLst/>
            <a:cxnLst/>
            <a:rect l="l" t="t" r="r" b="b"/>
            <a:pathLst>
              <a:path w="1659890" h="320039">
                <a:moveTo>
                  <a:pt x="1659889" y="0"/>
                </a:moveTo>
                <a:lnTo>
                  <a:pt x="1470201" y="2139"/>
                </a:lnTo>
                <a:lnTo>
                  <a:pt x="1310529" y="8275"/>
                </a:lnTo>
                <a:lnTo>
                  <a:pt x="1177742" y="17985"/>
                </a:lnTo>
                <a:lnTo>
                  <a:pt x="1068710" y="30845"/>
                </a:lnTo>
                <a:lnTo>
                  <a:pt x="980301" y="46434"/>
                </a:lnTo>
                <a:lnTo>
                  <a:pt x="909384" y="64328"/>
                </a:lnTo>
                <a:lnTo>
                  <a:pt x="852830" y="84103"/>
                </a:lnTo>
                <a:lnTo>
                  <a:pt x="807506" y="105338"/>
                </a:lnTo>
                <a:lnTo>
                  <a:pt x="770283" y="127610"/>
                </a:lnTo>
                <a:lnTo>
                  <a:pt x="738028" y="150494"/>
                </a:lnTo>
                <a:lnTo>
                  <a:pt x="707612" y="173570"/>
                </a:lnTo>
                <a:lnTo>
                  <a:pt x="675904" y="196413"/>
                </a:lnTo>
                <a:lnTo>
                  <a:pt x="639772" y="218600"/>
                </a:lnTo>
                <a:lnTo>
                  <a:pt x="596085" y="239709"/>
                </a:lnTo>
                <a:lnTo>
                  <a:pt x="541714" y="259318"/>
                </a:lnTo>
                <a:lnTo>
                  <a:pt x="473527" y="277002"/>
                </a:lnTo>
                <a:lnTo>
                  <a:pt x="388392" y="292339"/>
                </a:lnTo>
                <a:lnTo>
                  <a:pt x="283180" y="304906"/>
                </a:lnTo>
                <a:lnTo>
                  <a:pt x="154760" y="314281"/>
                </a:lnTo>
                <a:lnTo>
                  <a:pt x="0" y="320039"/>
                </a:lnTo>
              </a:path>
            </a:pathLst>
          </a:custGeom>
          <a:ln w="3175">
            <a:solidFill>
              <a:srgbClr val="000000"/>
            </a:solidFill>
          </a:ln>
        </p:spPr>
        <p:txBody>
          <a:bodyPr wrap="square" lIns="0" tIns="0" rIns="0" bIns="0" rtlCol="0"/>
          <a:lstStyle/>
          <a:p>
            <a:endParaRPr sz="1634">
              <a:solidFill>
                <a:prstClr val="black"/>
              </a:solidFill>
            </a:endParaRPr>
          </a:p>
        </p:txBody>
      </p:sp>
      <p:sp>
        <p:nvSpPr>
          <p:cNvPr id="13" name="object 13"/>
          <p:cNvSpPr/>
          <p:nvPr/>
        </p:nvSpPr>
        <p:spPr>
          <a:xfrm>
            <a:off x="6291943" y="2501153"/>
            <a:ext cx="147533" cy="97971"/>
          </a:xfrm>
          <a:custGeom>
            <a:avLst/>
            <a:gdLst/>
            <a:ahLst/>
            <a:cxnLst/>
            <a:rect l="l" t="t" r="r" b="b"/>
            <a:pathLst>
              <a:path w="162560" h="107950">
                <a:moveTo>
                  <a:pt x="161289" y="0"/>
                </a:moveTo>
                <a:lnTo>
                  <a:pt x="0" y="55879"/>
                </a:lnTo>
                <a:lnTo>
                  <a:pt x="162560" y="107950"/>
                </a:lnTo>
                <a:lnTo>
                  <a:pt x="161289" y="0"/>
                </a:lnTo>
                <a:close/>
              </a:path>
            </a:pathLst>
          </a:custGeom>
          <a:solidFill>
            <a:srgbClr val="000000"/>
          </a:solidFill>
        </p:spPr>
        <p:txBody>
          <a:bodyPr wrap="square" lIns="0" tIns="0" rIns="0" bIns="0" rtlCol="0"/>
          <a:lstStyle/>
          <a:p>
            <a:endParaRPr sz="1634">
              <a:solidFill>
                <a:prstClr val="black"/>
              </a:solidFill>
            </a:endParaRPr>
          </a:p>
        </p:txBody>
      </p:sp>
    </p:spTree>
    <p:extLst>
      <p:ext uri="{BB962C8B-B14F-4D97-AF65-F5344CB8AC3E}">
        <p14:creationId xmlns:p14="http://schemas.microsoft.com/office/powerpoint/2010/main" val="2963983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5890" y="568054"/>
            <a:ext cx="9473542" cy="558614"/>
          </a:xfrm>
          <a:prstGeom prst="rect">
            <a:avLst/>
          </a:prstGeom>
        </p:spPr>
        <p:txBody>
          <a:bodyPr vert="horz" wrap="square" lIns="0" tIns="0" rIns="0" bIns="0" rtlCol="0">
            <a:spAutoFit/>
          </a:bodyPr>
          <a:lstStyle/>
          <a:p>
            <a:pPr marL="117570"/>
            <a:r>
              <a:rPr sz="3630" spc="345" dirty="0"/>
              <a:t>C</a:t>
            </a:r>
            <a:r>
              <a:rPr sz="3630" spc="304" dirty="0"/>
              <a:t>h</a:t>
            </a:r>
            <a:r>
              <a:rPr sz="3630" spc="327" dirty="0"/>
              <a:t>a</a:t>
            </a:r>
            <a:r>
              <a:rPr sz="3630" spc="109" dirty="0"/>
              <a:t>l</a:t>
            </a:r>
            <a:r>
              <a:rPr sz="3630" spc="118" dirty="0"/>
              <a:t>l</a:t>
            </a:r>
            <a:r>
              <a:rPr sz="3630" spc="377" dirty="0"/>
              <a:t>e</a:t>
            </a:r>
            <a:r>
              <a:rPr sz="3630" spc="159" dirty="0"/>
              <a:t>n</a:t>
            </a:r>
            <a:r>
              <a:rPr sz="3630" spc="445" dirty="0"/>
              <a:t>g</a:t>
            </a:r>
            <a:r>
              <a:rPr sz="3630" spc="386" dirty="0"/>
              <a:t>e</a:t>
            </a:r>
            <a:r>
              <a:rPr sz="3630" spc="281" dirty="0"/>
              <a:t>s</a:t>
            </a:r>
            <a:r>
              <a:rPr sz="3630" spc="268" dirty="0"/>
              <a:t> </a:t>
            </a:r>
            <a:r>
              <a:rPr sz="3630" spc="100" dirty="0"/>
              <a:t>i</a:t>
            </a:r>
            <a:r>
              <a:rPr sz="3630" spc="168" dirty="0"/>
              <a:t>n</a:t>
            </a:r>
            <a:r>
              <a:rPr sz="3630" spc="268" dirty="0"/>
              <a:t> </a:t>
            </a:r>
            <a:r>
              <a:rPr sz="3630" spc="431" dirty="0"/>
              <a:t>S</a:t>
            </a:r>
            <a:r>
              <a:rPr sz="3630" spc="386" dirty="0"/>
              <a:t>e</a:t>
            </a:r>
            <a:r>
              <a:rPr sz="3630" spc="218" dirty="0"/>
              <a:t>m</a:t>
            </a:r>
            <a:r>
              <a:rPr sz="3630" spc="327" dirty="0"/>
              <a:t>a</a:t>
            </a:r>
            <a:r>
              <a:rPr sz="3630" spc="150" dirty="0"/>
              <a:t>n</a:t>
            </a:r>
            <a:r>
              <a:rPr sz="3630" spc="200" dirty="0"/>
              <a:t>t</a:t>
            </a:r>
            <a:r>
              <a:rPr sz="3630" spc="100" dirty="0"/>
              <a:t>i</a:t>
            </a:r>
            <a:r>
              <a:rPr sz="3630" spc="377" dirty="0"/>
              <a:t>c</a:t>
            </a:r>
            <a:r>
              <a:rPr sz="3630" spc="272" dirty="0"/>
              <a:t> </a:t>
            </a:r>
            <a:r>
              <a:rPr sz="3630" spc="159" dirty="0"/>
              <a:t>An</a:t>
            </a:r>
            <a:r>
              <a:rPr sz="3630" spc="327" dirty="0"/>
              <a:t>a</a:t>
            </a:r>
            <a:r>
              <a:rPr sz="3630" spc="204" dirty="0"/>
              <a:t>ly</a:t>
            </a:r>
            <a:r>
              <a:rPr sz="3630" spc="222" dirty="0"/>
              <a:t>s</a:t>
            </a:r>
            <a:r>
              <a:rPr sz="3630" spc="100" dirty="0"/>
              <a:t>i</a:t>
            </a:r>
            <a:r>
              <a:rPr sz="3630" spc="281" dirty="0"/>
              <a:t>s</a:t>
            </a:r>
            <a:endParaRPr sz="3630"/>
          </a:p>
        </p:txBody>
      </p:sp>
      <p:sp>
        <p:nvSpPr>
          <p:cNvPr id="3" name="object 3"/>
          <p:cNvSpPr txBox="1"/>
          <p:nvPr/>
        </p:nvSpPr>
        <p:spPr>
          <a:xfrm>
            <a:off x="2064188" y="1734259"/>
            <a:ext cx="155025" cy="202491"/>
          </a:xfrm>
          <a:prstGeom prst="rect">
            <a:avLst/>
          </a:prstGeom>
        </p:spPr>
        <p:txBody>
          <a:bodyPr vert="horz" wrap="square" lIns="0" tIns="0" rIns="0" bIns="0" rtlCol="0">
            <a:spAutoFit/>
          </a:bodyPr>
          <a:lstStyle/>
          <a:p>
            <a:pPr marL="11527"/>
            <a:r>
              <a:rPr sz="1316" spc="236" dirty="0">
                <a:solidFill>
                  <a:srgbClr val="3B3B3B"/>
                </a:solidFill>
                <a:cs typeface="Calibri"/>
              </a:rPr>
              <a:t>●</a:t>
            </a:r>
            <a:endParaRPr sz="1316">
              <a:solidFill>
                <a:prstClr val="black"/>
              </a:solidFill>
              <a:cs typeface="Calibri"/>
            </a:endParaRPr>
          </a:p>
        </p:txBody>
      </p:sp>
      <p:sp>
        <p:nvSpPr>
          <p:cNvPr id="4" name="object 4"/>
          <p:cNvSpPr txBox="1">
            <a:spLocks noGrp="1"/>
          </p:cNvSpPr>
          <p:nvPr>
            <p:ph type="body" idx="1"/>
          </p:nvPr>
        </p:nvSpPr>
        <p:spPr>
          <a:xfrm>
            <a:off x="2533288" y="1491509"/>
            <a:ext cx="9038746" cy="2498761"/>
          </a:xfrm>
          <a:prstGeom prst="rect">
            <a:avLst/>
          </a:prstGeom>
        </p:spPr>
        <p:txBody>
          <a:bodyPr vert="horz" wrap="square" lIns="0" tIns="0" rIns="0" bIns="0" rtlCol="0">
            <a:spAutoFit/>
          </a:bodyPr>
          <a:lstStyle/>
          <a:p>
            <a:pPr marL="11527" marR="4611">
              <a:lnSpc>
                <a:spcPts val="3384"/>
              </a:lnSpc>
            </a:pPr>
            <a:r>
              <a:rPr spc="259" dirty="0"/>
              <a:t>R</a:t>
            </a:r>
            <a:r>
              <a:rPr spc="182" dirty="0"/>
              <a:t>e</a:t>
            </a:r>
            <a:r>
              <a:rPr spc="45" dirty="0"/>
              <a:t>j</a:t>
            </a:r>
            <a:r>
              <a:rPr spc="309" dirty="0"/>
              <a:t>e</a:t>
            </a:r>
            <a:r>
              <a:rPr spc="304" dirty="0"/>
              <a:t>c</a:t>
            </a:r>
            <a:r>
              <a:rPr spc="159" dirty="0"/>
              <a:t>t</a:t>
            </a:r>
            <a:r>
              <a:rPr spc="218" dirty="0"/>
              <a:t> </a:t>
            </a:r>
            <a:r>
              <a:rPr spc="159" dirty="0"/>
              <a:t>t</a:t>
            </a:r>
            <a:r>
              <a:rPr spc="263" dirty="0"/>
              <a:t>h</a:t>
            </a:r>
            <a:r>
              <a:rPr spc="222" dirty="0"/>
              <a:t>e</a:t>
            </a:r>
            <a:r>
              <a:rPr spc="227" dirty="0"/>
              <a:t> larg</a:t>
            </a:r>
            <a:r>
              <a:rPr spc="272" dirty="0"/>
              <a:t>e</a:t>
            </a:r>
            <a:r>
              <a:rPr spc="218" dirty="0"/>
              <a:t>s</a:t>
            </a:r>
            <a:r>
              <a:rPr spc="159" dirty="0"/>
              <a:t>t</a:t>
            </a:r>
            <a:r>
              <a:rPr spc="222" dirty="0"/>
              <a:t> </a:t>
            </a:r>
            <a:r>
              <a:rPr spc="163" dirty="0"/>
              <a:t>n</a:t>
            </a:r>
            <a:r>
              <a:rPr spc="168" dirty="0"/>
              <a:t>u</a:t>
            </a:r>
            <a:r>
              <a:rPr spc="172" dirty="0"/>
              <a:t>m</a:t>
            </a:r>
            <a:r>
              <a:rPr spc="286" dirty="0"/>
              <a:t>b</a:t>
            </a:r>
            <a:r>
              <a:rPr spc="250" dirty="0"/>
              <a:t>e</a:t>
            </a:r>
            <a:r>
              <a:rPr spc="191" dirty="0"/>
              <a:t>r</a:t>
            </a:r>
            <a:r>
              <a:rPr spc="227" dirty="0"/>
              <a:t> </a:t>
            </a:r>
            <a:r>
              <a:rPr spc="182" dirty="0"/>
              <a:t>o</a:t>
            </a:r>
            <a:r>
              <a:rPr spc="109" dirty="0"/>
              <a:t>f</a:t>
            </a:r>
            <a:r>
              <a:rPr spc="222" dirty="0"/>
              <a:t> </a:t>
            </a:r>
            <a:r>
              <a:rPr spc="159" dirty="0"/>
              <a:t>in</a:t>
            </a:r>
            <a:r>
              <a:rPr spc="172" dirty="0"/>
              <a:t>c</a:t>
            </a:r>
            <a:r>
              <a:rPr spc="195" dirty="0"/>
              <a:t>o</a:t>
            </a:r>
            <a:r>
              <a:rPr spc="159" dirty="0"/>
              <a:t>r</a:t>
            </a:r>
            <a:r>
              <a:rPr spc="245" dirty="0"/>
              <a:t>re</a:t>
            </a:r>
            <a:r>
              <a:rPr spc="304" dirty="0"/>
              <a:t>c</a:t>
            </a:r>
            <a:r>
              <a:rPr spc="159" dirty="0"/>
              <a:t>t</a:t>
            </a:r>
            <a:r>
              <a:rPr spc="109" dirty="0"/>
              <a:t> </a:t>
            </a:r>
            <a:r>
              <a:rPr spc="208" dirty="0"/>
              <a:t>p</a:t>
            </a:r>
            <a:r>
              <a:rPr spc="159" dirty="0"/>
              <a:t>r</a:t>
            </a:r>
            <a:r>
              <a:rPr spc="254" dirty="0"/>
              <a:t>og</a:t>
            </a:r>
            <a:r>
              <a:rPr spc="204" dirty="0"/>
              <a:t>r</a:t>
            </a:r>
            <a:r>
              <a:rPr spc="213" dirty="0"/>
              <a:t>am</a:t>
            </a:r>
            <a:r>
              <a:rPr spc="227" dirty="0"/>
              <a:t>s</a:t>
            </a:r>
            <a:r>
              <a:rPr spc="132" dirty="0"/>
              <a:t>.</a:t>
            </a:r>
          </a:p>
          <a:p>
            <a:pPr marL="11527" marR="259347">
              <a:lnSpc>
                <a:spcPts val="3384"/>
              </a:lnSpc>
              <a:spcBef>
                <a:spcPts val="1289"/>
              </a:spcBef>
            </a:pPr>
            <a:r>
              <a:rPr spc="141" dirty="0"/>
              <a:t>A</a:t>
            </a:r>
            <a:r>
              <a:rPr spc="304" dirty="0"/>
              <a:t>cc</a:t>
            </a:r>
            <a:r>
              <a:rPr spc="236" dirty="0"/>
              <a:t>ep</a:t>
            </a:r>
            <a:r>
              <a:rPr spc="159" dirty="0"/>
              <a:t>t</a:t>
            </a:r>
            <a:r>
              <a:rPr spc="222" dirty="0"/>
              <a:t> </a:t>
            </a:r>
            <a:r>
              <a:rPr spc="150" dirty="0"/>
              <a:t>t</a:t>
            </a:r>
            <a:r>
              <a:rPr spc="172" dirty="0"/>
              <a:t>h</a:t>
            </a:r>
            <a:r>
              <a:rPr spc="309" dirty="0"/>
              <a:t>e</a:t>
            </a:r>
            <a:r>
              <a:rPr spc="218" dirty="0"/>
              <a:t> </a:t>
            </a:r>
            <a:r>
              <a:rPr spc="177" dirty="0"/>
              <a:t>la</a:t>
            </a:r>
            <a:r>
              <a:rPr spc="195" dirty="0"/>
              <a:t>r</a:t>
            </a:r>
            <a:r>
              <a:rPr spc="309" dirty="0"/>
              <a:t>ge</a:t>
            </a:r>
            <a:r>
              <a:rPr spc="272" dirty="0"/>
              <a:t>s</a:t>
            </a:r>
            <a:r>
              <a:rPr spc="159" dirty="0"/>
              <a:t>t</a:t>
            </a:r>
            <a:r>
              <a:rPr spc="218" dirty="0"/>
              <a:t> </a:t>
            </a:r>
            <a:r>
              <a:rPr spc="141" dirty="0"/>
              <a:t>n</a:t>
            </a:r>
            <a:r>
              <a:rPr spc="145" dirty="0"/>
              <a:t>u</a:t>
            </a:r>
            <a:r>
              <a:rPr spc="227" dirty="0"/>
              <a:t>m</a:t>
            </a:r>
            <a:r>
              <a:rPr spc="250" dirty="0"/>
              <a:t>be</a:t>
            </a:r>
            <a:r>
              <a:rPr spc="200" dirty="0"/>
              <a:t>r</a:t>
            </a:r>
            <a:r>
              <a:rPr spc="227" dirty="0"/>
              <a:t> </a:t>
            </a:r>
            <a:r>
              <a:rPr spc="182" dirty="0"/>
              <a:t>o</a:t>
            </a:r>
            <a:r>
              <a:rPr spc="109" dirty="0"/>
              <a:t>f</a:t>
            </a:r>
            <a:r>
              <a:rPr spc="222" dirty="0"/>
              <a:t> </a:t>
            </a:r>
            <a:r>
              <a:rPr spc="304" dirty="0"/>
              <a:t>c</a:t>
            </a:r>
            <a:r>
              <a:rPr spc="195" dirty="0"/>
              <a:t>o</a:t>
            </a:r>
            <a:r>
              <a:rPr spc="159" dirty="0"/>
              <a:t>r</a:t>
            </a:r>
            <a:r>
              <a:rPr spc="245" dirty="0"/>
              <a:t>re</a:t>
            </a:r>
            <a:r>
              <a:rPr spc="304" dirty="0"/>
              <a:t>c</a:t>
            </a:r>
            <a:r>
              <a:rPr spc="159" dirty="0"/>
              <a:t>t</a:t>
            </a:r>
            <a:r>
              <a:rPr spc="109" dirty="0"/>
              <a:t> </a:t>
            </a:r>
            <a:r>
              <a:rPr spc="208" dirty="0"/>
              <a:t>p</a:t>
            </a:r>
            <a:r>
              <a:rPr spc="159" dirty="0"/>
              <a:t>r</a:t>
            </a:r>
            <a:r>
              <a:rPr spc="254" dirty="0"/>
              <a:t>og</a:t>
            </a:r>
            <a:r>
              <a:rPr spc="204" dirty="0"/>
              <a:t>r</a:t>
            </a:r>
            <a:r>
              <a:rPr spc="213" dirty="0"/>
              <a:t>am</a:t>
            </a:r>
            <a:r>
              <a:rPr spc="227" dirty="0"/>
              <a:t>s</a:t>
            </a:r>
            <a:r>
              <a:rPr spc="132" dirty="0"/>
              <a:t>.</a:t>
            </a:r>
          </a:p>
          <a:p>
            <a:pPr marL="11527">
              <a:spcBef>
                <a:spcPts val="1089"/>
              </a:spcBef>
            </a:pPr>
            <a:r>
              <a:rPr spc="150" dirty="0"/>
              <a:t>D</a:t>
            </a:r>
            <a:r>
              <a:rPr spc="168" dirty="0"/>
              <a:t>o</a:t>
            </a:r>
            <a:r>
              <a:rPr spc="222" dirty="0"/>
              <a:t> </a:t>
            </a:r>
            <a:r>
              <a:rPr spc="218" dirty="0"/>
              <a:t>s</a:t>
            </a:r>
            <a:r>
              <a:rPr spc="168" dirty="0"/>
              <a:t>o</a:t>
            </a:r>
            <a:r>
              <a:rPr spc="231" dirty="0"/>
              <a:t> </a:t>
            </a:r>
            <a:r>
              <a:rPr spc="185" dirty="0"/>
              <a:t>qui</a:t>
            </a:r>
            <a:r>
              <a:rPr spc="182" dirty="0"/>
              <a:t>c</a:t>
            </a:r>
            <a:r>
              <a:rPr spc="204" dirty="0"/>
              <a:t>k</a:t>
            </a:r>
            <a:r>
              <a:rPr spc="82" dirty="0"/>
              <a:t>l</a:t>
            </a:r>
            <a:r>
              <a:rPr spc="-182" dirty="0"/>
              <a:t>y</a:t>
            </a:r>
            <a:r>
              <a:rPr spc="132" dirty="0"/>
              <a:t>.</a:t>
            </a:r>
          </a:p>
        </p:txBody>
      </p:sp>
      <p:sp>
        <p:nvSpPr>
          <p:cNvPr id="5" name="object 5"/>
          <p:cNvSpPr txBox="1"/>
          <p:nvPr/>
        </p:nvSpPr>
        <p:spPr>
          <a:xfrm>
            <a:off x="2064188" y="2757772"/>
            <a:ext cx="155025" cy="195566"/>
          </a:xfrm>
          <a:prstGeom prst="rect">
            <a:avLst/>
          </a:prstGeom>
        </p:spPr>
        <p:txBody>
          <a:bodyPr vert="horz" wrap="square" lIns="0" tIns="0" rIns="0" bIns="0" rtlCol="0">
            <a:spAutoFit/>
          </a:bodyPr>
          <a:lstStyle/>
          <a:p>
            <a:pPr marL="11527"/>
            <a:r>
              <a:rPr sz="1271" spc="268" dirty="0">
                <a:solidFill>
                  <a:srgbClr val="3B3B3B"/>
                </a:solidFill>
                <a:cs typeface="Calibri"/>
              </a:rPr>
              <a:t>●</a:t>
            </a:r>
            <a:endParaRPr sz="1271">
              <a:solidFill>
                <a:prstClr val="black"/>
              </a:solidFill>
              <a:cs typeface="Calibri"/>
            </a:endParaRPr>
          </a:p>
        </p:txBody>
      </p:sp>
      <p:sp>
        <p:nvSpPr>
          <p:cNvPr id="6" name="object 6"/>
          <p:cNvSpPr txBox="1"/>
          <p:nvPr/>
        </p:nvSpPr>
        <p:spPr>
          <a:xfrm>
            <a:off x="2064188" y="3781286"/>
            <a:ext cx="155025" cy="202491"/>
          </a:xfrm>
          <a:prstGeom prst="rect">
            <a:avLst/>
          </a:prstGeom>
        </p:spPr>
        <p:txBody>
          <a:bodyPr vert="horz" wrap="square" lIns="0" tIns="0" rIns="0" bIns="0" rtlCol="0">
            <a:spAutoFit/>
          </a:bodyPr>
          <a:lstStyle/>
          <a:p>
            <a:pPr marL="11527"/>
            <a:r>
              <a:rPr sz="1316" spc="236" dirty="0">
                <a:solidFill>
                  <a:srgbClr val="3B3B3B"/>
                </a:solidFill>
                <a:cs typeface="Calibri"/>
              </a:rPr>
              <a:t>●</a:t>
            </a:r>
            <a:endParaRPr sz="1316">
              <a:solidFill>
                <a:prstClr val="black"/>
              </a:solidFill>
              <a:cs typeface="Calibri"/>
            </a:endParaRPr>
          </a:p>
        </p:txBody>
      </p:sp>
    </p:spTree>
    <p:extLst>
      <p:ext uri="{BB962C8B-B14F-4D97-AF65-F5344CB8AC3E}">
        <p14:creationId xmlns:p14="http://schemas.microsoft.com/office/powerpoint/2010/main" val="2241861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5890" y="568054"/>
            <a:ext cx="9473542" cy="558614"/>
          </a:xfrm>
          <a:prstGeom prst="rect">
            <a:avLst/>
          </a:prstGeom>
        </p:spPr>
        <p:txBody>
          <a:bodyPr vert="horz" wrap="square" lIns="0" tIns="0" rIns="0" bIns="0" rtlCol="0">
            <a:spAutoFit/>
          </a:bodyPr>
          <a:lstStyle/>
          <a:p>
            <a:pPr marL="117570"/>
            <a:r>
              <a:rPr sz="3630" spc="345" dirty="0"/>
              <a:t>C</a:t>
            </a:r>
            <a:r>
              <a:rPr sz="3630" spc="304" dirty="0"/>
              <a:t>h</a:t>
            </a:r>
            <a:r>
              <a:rPr sz="3630" spc="327" dirty="0"/>
              <a:t>a</a:t>
            </a:r>
            <a:r>
              <a:rPr sz="3630" spc="109" dirty="0"/>
              <a:t>l</a:t>
            </a:r>
            <a:r>
              <a:rPr sz="3630" spc="118" dirty="0"/>
              <a:t>l</a:t>
            </a:r>
            <a:r>
              <a:rPr sz="3630" spc="377" dirty="0"/>
              <a:t>e</a:t>
            </a:r>
            <a:r>
              <a:rPr sz="3630" spc="159" dirty="0"/>
              <a:t>n</a:t>
            </a:r>
            <a:r>
              <a:rPr sz="3630" spc="445" dirty="0"/>
              <a:t>g</a:t>
            </a:r>
            <a:r>
              <a:rPr sz="3630" spc="386" dirty="0"/>
              <a:t>e</a:t>
            </a:r>
            <a:r>
              <a:rPr sz="3630" spc="281" dirty="0"/>
              <a:t>s</a:t>
            </a:r>
            <a:r>
              <a:rPr sz="3630" spc="268" dirty="0"/>
              <a:t> </a:t>
            </a:r>
            <a:r>
              <a:rPr sz="3630" spc="100" dirty="0"/>
              <a:t>i</a:t>
            </a:r>
            <a:r>
              <a:rPr sz="3630" spc="168" dirty="0"/>
              <a:t>n</a:t>
            </a:r>
            <a:r>
              <a:rPr sz="3630" spc="268" dirty="0"/>
              <a:t> </a:t>
            </a:r>
            <a:r>
              <a:rPr sz="3630" spc="431" dirty="0"/>
              <a:t>S</a:t>
            </a:r>
            <a:r>
              <a:rPr sz="3630" spc="386" dirty="0"/>
              <a:t>e</a:t>
            </a:r>
            <a:r>
              <a:rPr sz="3630" spc="218" dirty="0"/>
              <a:t>m</a:t>
            </a:r>
            <a:r>
              <a:rPr sz="3630" spc="327" dirty="0"/>
              <a:t>a</a:t>
            </a:r>
            <a:r>
              <a:rPr sz="3630" spc="150" dirty="0"/>
              <a:t>n</a:t>
            </a:r>
            <a:r>
              <a:rPr sz="3630" spc="200" dirty="0"/>
              <a:t>t</a:t>
            </a:r>
            <a:r>
              <a:rPr sz="3630" spc="100" dirty="0"/>
              <a:t>i</a:t>
            </a:r>
            <a:r>
              <a:rPr sz="3630" spc="377" dirty="0"/>
              <a:t>c</a:t>
            </a:r>
            <a:r>
              <a:rPr sz="3630" spc="272" dirty="0"/>
              <a:t> </a:t>
            </a:r>
            <a:r>
              <a:rPr sz="3630" spc="159" dirty="0"/>
              <a:t>An</a:t>
            </a:r>
            <a:r>
              <a:rPr sz="3630" spc="327" dirty="0"/>
              <a:t>a</a:t>
            </a:r>
            <a:r>
              <a:rPr sz="3630" spc="204" dirty="0"/>
              <a:t>ly</a:t>
            </a:r>
            <a:r>
              <a:rPr sz="3630" spc="222" dirty="0"/>
              <a:t>s</a:t>
            </a:r>
            <a:r>
              <a:rPr sz="3630" spc="100" dirty="0"/>
              <a:t>i</a:t>
            </a:r>
            <a:r>
              <a:rPr sz="3630" spc="281" dirty="0"/>
              <a:t>s</a:t>
            </a:r>
            <a:endParaRPr sz="3630"/>
          </a:p>
        </p:txBody>
      </p:sp>
      <p:sp>
        <p:nvSpPr>
          <p:cNvPr id="3" name="object 3"/>
          <p:cNvSpPr txBox="1"/>
          <p:nvPr/>
        </p:nvSpPr>
        <p:spPr>
          <a:xfrm>
            <a:off x="2064188" y="1734259"/>
            <a:ext cx="155025" cy="202491"/>
          </a:xfrm>
          <a:prstGeom prst="rect">
            <a:avLst/>
          </a:prstGeom>
        </p:spPr>
        <p:txBody>
          <a:bodyPr vert="horz" wrap="square" lIns="0" tIns="0" rIns="0" bIns="0" rtlCol="0">
            <a:spAutoFit/>
          </a:bodyPr>
          <a:lstStyle/>
          <a:p>
            <a:pPr marL="11527"/>
            <a:r>
              <a:rPr sz="1316" spc="236" dirty="0">
                <a:solidFill>
                  <a:srgbClr val="3B3B3B"/>
                </a:solidFill>
                <a:cs typeface="Calibri"/>
              </a:rPr>
              <a:t>●</a:t>
            </a:r>
            <a:endParaRPr sz="1316">
              <a:solidFill>
                <a:prstClr val="black"/>
              </a:solidFill>
              <a:cs typeface="Calibri"/>
            </a:endParaRPr>
          </a:p>
        </p:txBody>
      </p:sp>
      <p:sp>
        <p:nvSpPr>
          <p:cNvPr id="4" name="object 4"/>
          <p:cNvSpPr txBox="1">
            <a:spLocks noGrp="1"/>
          </p:cNvSpPr>
          <p:nvPr>
            <p:ph type="body" idx="1"/>
          </p:nvPr>
        </p:nvSpPr>
        <p:spPr>
          <a:xfrm>
            <a:off x="2533288" y="1491509"/>
            <a:ext cx="9038746" cy="2498761"/>
          </a:xfrm>
          <a:prstGeom prst="rect">
            <a:avLst/>
          </a:prstGeom>
        </p:spPr>
        <p:txBody>
          <a:bodyPr vert="horz" wrap="square" lIns="0" tIns="0" rIns="0" bIns="0" rtlCol="0">
            <a:spAutoFit/>
          </a:bodyPr>
          <a:lstStyle/>
          <a:p>
            <a:pPr marL="11527" marR="4611">
              <a:lnSpc>
                <a:spcPts val="3384"/>
              </a:lnSpc>
            </a:pPr>
            <a:r>
              <a:rPr spc="259" dirty="0"/>
              <a:t>R</a:t>
            </a:r>
            <a:r>
              <a:rPr spc="182" dirty="0"/>
              <a:t>e</a:t>
            </a:r>
            <a:r>
              <a:rPr spc="45" dirty="0"/>
              <a:t>j</a:t>
            </a:r>
            <a:r>
              <a:rPr spc="309" dirty="0"/>
              <a:t>e</a:t>
            </a:r>
            <a:r>
              <a:rPr spc="304" dirty="0"/>
              <a:t>c</a:t>
            </a:r>
            <a:r>
              <a:rPr spc="159" dirty="0"/>
              <a:t>t</a:t>
            </a:r>
            <a:r>
              <a:rPr spc="218" dirty="0"/>
              <a:t> </a:t>
            </a:r>
            <a:r>
              <a:rPr spc="159" dirty="0"/>
              <a:t>t</a:t>
            </a:r>
            <a:r>
              <a:rPr spc="263" dirty="0"/>
              <a:t>h</a:t>
            </a:r>
            <a:r>
              <a:rPr spc="222" dirty="0"/>
              <a:t>e</a:t>
            </a:r>
            <a:r>
              <a:rPr spc="227" dirty="0"/>
              <a:t> larg</a:t>
            </a:r>
            <a:r>
              <a:rPr spc="272" dirty="0"/>
              <a:t>e</a:t>
            </a:r>
            <a:r>
              <a:rPr spc="218" dirty="0"/>
              <a:t>s</a:t>
            </a:r>
            <a:r>
              <a:rPr spc="159" dirty="0"/>
              <a:t>t</a:t>
            </a:r>
            <a:r>
              <a:rPr spc="222" dirty="0"/>
              <a:t> </a:t>
            </a:r>
            <a:r>
              <a:rPr spc="163" dirty="0"/>
              <a:t>n</a:t>
            </a:r>
            <a:r>
              <a:rPr spc="168" dirty="0"/>
              <a:t>u</a:t>
            </a:r>
            <a:r>
              <a:rPr spc="172" dirty="0"/>
              <a:t>m</a:t>
            </a:r>
            <a:r>
              <a:rPr spc="286" dirty="0"/>
              <a:t>b</a:t>
            </a:r>
            <a:r>
              <a:rPr spc="250" dirty="0"/>
              <a:t>e</a:t>
            </a:r>
            <a:r>
              <a:rPr spc="191" dirty="0"/>
              <a:t>r</a:t>
            </a:r>
            <a:r>
              <a:rPr spc="227" dirty="0"/>
              <a:t> </a:t>
            </a:r>
            <a:r>
              <a:rPr spc="182" dirty="0"/>
              <a:t>o</a:t>
            </a:r>
            <a:r>
              <a:rPr spc="109" dirty="0"/>
              <a:t>f</a:t>
            </a:r>
            <a:r>
              <a:rPr spc="222" dirty="0"/>
              <a:t> </a:t>
            </a:r>
            <a:r>
              <a:rPr spc="159" dirty="0"/>
              <a:t>in</a:t>
            </a:r>
            <a:r>
              <a:rPr spc="172" dirty="0"/>
              <a:t>c</a:t>
            </a:r>
            <a:r>
              <a:rPr spc="195" dirty="0"/>
              <a:t>o</a:t>
            </a:r>
            <a:r>
              <a:rPr spc="159" dirty="0"/>
              <a:t>r</a:t>
            </a:r>
            <a:r>
              <a:rPr spc="245" dirty="0"/>
              <a:t>re</a:t>
            </a:r>
            <a:r>
              <a:rPr spc="304" dirty="0"/>
              <a:t>c</a:t>
            </a:r>
            <a:r>
              <a:rPr spc="159" dirty="0"/>
              <a:t>t</a:t>
            </a:r>
            <a:r>
              <a:rPr spc="109" dirty="0"/>
              <a:t> </a:t>
            </a:r>
            <a:r>
              <a:rPr spc="208" dirty="0"/>
              <a:t>p</a:t>
            </a:r>
            <a:r>
              <a:rPr spc="159" dirty="0"/>
              <a:t>r</a:t>
            </a:r>
            <a:r>
              <a:rPr spc="254" dirty="0"/>
              <a:t>og</a:t>
            </a:r>
            <a:r>
              <a:rPr spc="204" dirty="0"/>
              <a:t>r</a:t>
            </a:r>
            <a:r>
              <a:rPr spc="213" dirty="0"/>
              <a:t>am</a:t>
            </a:r>
            <a:r>
              <a:rPr spc="227" dirty="0"/>
              <a:t>s</a:t>
            </a:r>
            <a:r>
              <a:rPr spc="132" dirty="0"/>
              <a:t>.</a:t>
            </a:r>
          </a:p>
          <a:p>
            <a:pPr marL="11527" marR="259347">
              <a:lnSpc>
                <a:spcPts val="3384"/>
              </a:lnSpc>
              <a:spcBef>
                <a:spcPts val="1289"/>
              </a:spcBef>
            </a:pPr>
            <a:r>
              <a:rPr spc="141" dirty="0"/>
              <a:t>A</a:t>
            </a:r>
            <a:r>
              <a:rPr spc="304" dirty="0"/>
              <a:t>cc</a:t>
            </a:r>
            <a:r>
              <a:rPr spc="236" dirty="0"/>
              <a:t>ep</a:t>
            </a:r>
            <a:r>
              <a:rPr spc="159" dirty="0"/>
              <a:t>t</a:t>
            </a:r>
            <a:r>
              <a:rPr spc="222" dirty="0"/>
              <a:t> </a:t>
            </a:r>
            <a:r>
              <a:rPr spc="150" dirty="0"/>
              <a:t>t</a:t>
            </a:r>
            <a:r>
              <a:rPr spc="172" dirty="0"/>
              <a:t>h</a:t>
            </a:r>
            <a:r>
              <a:rPr spc="309" dirty="0"/>
              <a:t>e</a:t>
            </a:r>
            <a:r>
              <a:rPr spc="218" dirty="0"/>
              <a:t> </a:t>
            </a:r>
            <a:r>
              <a:rPr spc="177" dirty="0"/>
              <a:t>la</a:t>
            </a:r>
            <a:r>
              <a:rPr spc="195" dirty="0"/>
              <a:t>r</a:t>
            </a:r>
            <a:r>
              <a:rPr spc="309" dirty="0"/>
              <a:t>ge</a:t>
            </a:r>
            <a:r>
              <a:rPr spc="272" dirty="0"/>
              <a:t>s</a:t>
            </a:r>
            <a:r>
              <a:rPr spc="159" dirty="0"/>
              <a:t>t</a:t>
            </a:r>
            <a:r>
              <a:rPr spc="218" dirty="0"/>
              <a:t> </a:t>
            </a:r>
            <a:r>
              <a:rPr spc="141" dirty="0"/>
              <a:t>n</a:t>
            </a:r>
            <a:r>
              <a:rPr spc="145" dirty="0"/>
              <a:t>u</a:t>
            </a:r>
            <a:r>
              <a:rPr spc="227" dirty="0"/>
              <a:t>m</a:t>
            </a:r>
            <a:r>
              <a:rPr spc="250" dirty="0"/>
              <a:t>be</a:t>
            </a:r>
            <a:r>
              <a:rPr spc="200" dirty="0"/>
              <a:t>r</a:t>
            </a:r>
            <a:r>
              <a:rPr spc="227" dirty="0"/>
              <a:t> </a:t>
            </a:r>
            <a:r>
              <a:rPr spc="182" dirty="0"/>
              <a:t>o</a:t>
            </a:r>
            <a:r>
              <a:rPr spc="109" dirty="0"/>
              <a:t>f</a:t>
            </a:r>
            <a:r>
              <a:rPr spc="222" dirty="0"/>
              <a:t> </a:t>
            </a:r>
            <a:r>
              <a:rPr spc="304" dirty="0"/>
              <a:t>c</a:t>
            </a:r>
            <a:r>
              <a:rPr spc="195" dirty="0"/>
              <a:t>o</a:t>
            </a:r>
            <a:r>
              <a:rPr spc="159" dirty="0"/>
              <a:t>r</a:t>
            </a:r>
            <a:r>
              <a:rPr spc="245" dirty="0"/>
              <a:t>re</a:t>
            </a:r>
            <a:r>
              <a:rPr spc="304" dirty="0"/>
              <a:t>c</a:t>
            </a:r>
            <a:r>
              <a:rPr spc="159" dirty="0"/>
              <a:t>t</a:t>
            </a:r>
            <a:r>
              <a:rPr spc="109" dirty="0"/>
              <a:t> </a:t>
            </a:r>
            <a:r>
              <a:rPr spc="208" dirty="0"/>
              <a:t>p</a:t>
            </a:r>
            <a:r>
              <a:rPr spc="159" dirty="0"/>
              <a:t>r</a:t>
            </a:r>
            <a:r>
              <a:rPr spc="254" dirty="0"/>
              <a:t>og</a:t>
            </a:r>
            <a:r>
              <a:rPr spc="204" dirty="0"/>
              <a:t>r</a:t>
            </a:r>
            <a:r>
              <a:rPr spc="213" dirty="0"/>
              <a:t>am</a:t>
            </a:r>
            <a:r>
              <a:rPr spc="227" dirty="0"/>
              <a:t>s</a:t>
            </a:r>
            <a:r>
              <a:rPr spc="132" dirty="0"/>
              <a:t>.</a:t>
            </a:r>
          </a:p>
          <a:p>
            <a:pPr marL="11527">
              <a:spcBef>
                <a:spcPts val="1089"/>
              </a:spcBef>
            </a:pPr>
            <a:r>
              <a:rPr spc="150" dirty="0"/>
              <a:t>D</a:t>
            </a:r>
            <a:r>
              <a:rPr spc="168" dirty="0"/>
              <a:t>o</a:t>
            </a:r>
            <a:r>
              <a:rPr spc="222" dirty="0"/>
              <a:t> </a:t>
            </a:r>
            <a:r>
              <a:rPr spc="218" dirty="0"/>
              <a:t>s</a:t>
            </a:r>
            <a:r>
              <a:rPr spc="168" dirty="0"/>
              <a:t>o</a:t>
            </a:r>
            <a:r>
              <a:rPr spc="231" dirty="0"/>
              <a:t> </a:t>
            </a:r>
            <a:r>
              <a:rPr spc="185" dirty="0"/>
              <a:t>qui</a:t>
            </a:r>
            <a:r>
              <a:rPr spc="182" dirty="0"/>
              <a:t>c</a:t>
            </a:r>
            <a:r>
              <a:rPr spc="204" dirty="0"/>
              <a:t>k</a:t>
            </a:r>
            <a:r>
              <a:rPr spc="82" dirty="0"/>
              <a:t>l</a:t>
            </a:r>
            <a:r>
              <a:rPr spc="-182" dirty="0"/>
              <a:t>y</a:t>
            </a:r>
            <a:r>
              <a:rPr spc="132" dirty="0"/>
              <a:t>.</a:t>
            </a:r>
          </a:p>
        </p:txBody>
      </p:sp>
      <p:sp>
        <p:nvSpPr>
          <p:cNvPr id="5" name="object 5"/>
          <p:cNvSpPr txBox="1"/>
          <p:nvPr/>
        </p:nvSpPr>
        <p:spPr>
          <a:xfrm>
            <a:off x="2064188" y="2757772"/>
            <a:ext cx="155025" cy="195566"/>
          </a:xfrm>
          <a:prstGeom prst="rect">
            <a:avLst/>
          </a:prstGeom>
        </p:spPr>
        <p:txBody>
          <a:bodyPr vert="horz" wrap="square" lIns="0" tIns="0" rIns="0" bIns="0" rtlCol="0">
            <a:spAutoFit/>
          </a:bodyPr>
          <a:lstStyle/>
          <a:p>
            <a:pPr marL="11527"/>
            <a:r>
              <a:rPr sz="1271" spc="268" dirty="0">
                <a:solidFill>
                  <a:srgbClr val="3B3B3B"/>
                </a:solidFill>
                <a:cs typeface="Calibri"/>
              </a:rPr>
              <a:t>●</a:t>
            </a:r>
            <a:endParaRPr sz="1271">
              <a:solidFill>
                <a:prstClr val="black"/>
              </a:solidFill>
              <a:cs typeface="Calibri"/>
            </a:endParaRPr>
          </a:p>
        </p:txBody>
      </p:sp>
      <p:sp>
        <p:nvSpPr>
          <p:cNvPr id="6" name="object 6"/>
          <p:cNvSpPr txBox="1"/>
          <p:nvPr/>
        </p:nvSpPr>
        <p:spPr>
          <a:xfrm>
            <a:off x="2064188" y="3781286"/>
            <a:ext cx="155025" cy="202491"/>
          </a:xfrm>
          <a:prstGeom prst="rect">
            <a:avLst/>
          </a:prstGeom>
        </p:spPr>
        <p:txBody>
          <a:bodyPr vert="horz" wrap="square" lIns="0" tIns="0" rIns="0" bIns="0" rtlCol="0">
            <a:spAutoFit/>
          </a:bodyPr>
          <a:lstStyle/>
          <a:p>
            <a:pPr marL="11527"/>
            <a:r>
              <a:rPr sz="1316" spc="236" dirty="0">
                <a:solidFill>
                  <a:srgbClr val="3B3B3B"/>
                </a:solidFill>
                <a:cs typeface="Calibri"/>
              </a:rPr>
              <a:t>●</a:t>
            </a:r>
            <a:endParaRPr sz="1316">
              <a:solidFill>
                <a:prstClr val="black"/>
              </a:solidFill>
              <a:cs typeface="Calibri"/>
            </a:endParaRPr>
          </a:p>
        </p:txBody>
      </p:sp>
      <p:sp>
        <p:nvSpPr>
          <p:cNvPr id="7" name="object 7"/>
          <p:cNvSpPr/>
          <p:nvPr/>
        </p:nvSpPr>
        <p:spPr>
          <a:xfrm>
            <a:off x="5449388" y="3112033"/>
            <a:ext cx="3954588" cy="3447442"/>
          </a:xfrm>
          <a:prstGeom prst="rect">
            <a:avLst/>
          </a:prstGeom>
          <a:blipFill>
            <a:blip r:embed="rId3" cstate="print"/>
            <a:stretch>
              <a:fillRect/>
            </a:stretch>
          </a:blipFill>
        </p:spPr>
        <p:txBody>
          <a:bodyPr wrap="square" lIns="0" tIns="0" rIns="0" bIns="0" rtlCol="0"/>
          <a:lstStyle/>
          <a:p>
            <a:endParaRPr sz="1634">
              <a:solidFill>
                <a:prstClr val="black"/>
              </a:solidFill>
            </a:endParaRPr>
          </a:p>
        </p:txBody>
      </p:sp>
    </p:spTree>
    <p:extLst>
      <p:ext uri="{BB962C8B-B14F-4D97-AF65-F5344CB8AC3E}">
        <p14:creationId xmlns:p14="http://schemas.microsoft.com/office/powerpoint/2010/main" val="981229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5890" y="568054"/>
            <a:ext cx="9473542" cy="558614"/>
          </a:xfrm>
          <a:prstGeom prst="rect">
            <a:avLst/>
          </a:prstGeom>
        </p:spPr>
        <p:txBody>
          <a:bodyPr vert="horz" wrap="square" lIns="0" tIns="0" rIns="0" bIns="0" rtlCol="0">
            <a:spAutoFit/>
          </a:bodyPr>
          <a:lstStyle/>
          <a:p>
            <a:pPr marL="11527"/>
            <a:r>
              <a:rPr sz="3630" spc="318" dirty="0"/>
              <a:t>O</a:t>
            </a:r>
            <a:r>
              <a:rPr sz="3630" spc="141" dirty="0"/>
              <a:t>t</a:t>
            </a:r>
            <a:r>
              <a:rPr sz="3630" spc="200" dirty="0"/>
              <a:t>h</a:t>
            </a:r>
            <a:r>
              <a:rPr sz="3630" spc="377" dirty="0"/>
              <a:t>e</a:t>
            </a:r>
            <a:r>
              <a:rPr sz="3630" spc="236" dirty="0"/>
              <a:t>r</a:t>
            </a:r>
            <a:r>
              <a:rPr sz="3630" spc="277" dirty="0"/>
              <a:t> </a:t>
            </a:r>
            <a:r>
              <a:rPr sz="3630" spc="254" dirty="0"/>
              <a:t>G</a:t>
            </a:r>
            <a:r>
              <a:rPr sz="3630" spc="191" dirty="0"/>
              <a:t>o</a:t>
            </a:r>
            <a:r>
              <a:rPr sz="3630" spc="327" dirty="0"/>
              <a:t>a</a:t>
            </a:r>
            <a:r>
              <a:rPr sz="3630" spc="118" dirty="0"/>
              <a:t>l</a:t>
            </a:r>
            <a:r>
              <a:rPr sz="3630" spc="281" dirty="0"/>
              <a:t>s</a:t>
            </a:r>
            <a:r>
              <a:rPr sz="3630" spc="268" dirty="0"/>
              <a:t> </a:t>
            </a:r>
            <a:r>
              <a:rPr sz="3630" spc="204" dirty="0"/>
              <a:t>o</a:t>
            </a:r>
            <a:r>
              <a:rPr sz="3630" spc="150" dirty="0"/>
              <a:t>f</a:t>
            </a:r>
            <a:r>
              <a:rPr sz="3630" spc="272" dirty="0"/>
              <a:t> </a:t>
            </a:r>
            <a:r>
              <a:rPr sz="3630" spc="439" dirty="0"/>
              <a:t>S</a:t>
            </a:r>
            <a:r>
              <a:rPr sz="3630" spc="377" dirty="0"/>
              <a:t>e</a:t>
            </a:r>
            <a:r>
              <a:rPr sz="3630" spc="218" dirty="0"/>
              <a:t>m</a:t>
            </a:r>
            <a:r>
              <a:rPr sz="3630" spc="327" dirty="0"/>
              <a:t>a</a:t>
            </a:r>
            <a:r>
              <a:rPr sz="3630" spc="159" dirty="0"/>
              <a:t>n</a:t>
            </a:r>
            <a:r>
              <a:rPr sz="3630" spc="200" dirty="0"/>
              <a:t>t</a:t>
            </a:r>
            <a:r>
              <a:rPr sz="3630" spc="172" dirty="0"/>
              <a:t>i</a:t>
            </a:r>
            <a:r>
              <a:rPr sz="3630" spc="277" dirty="0"/>
              <a:t>c</a:t>
            </a:r>
            <a:r>
              <a:rPr sz="3630" spc="272" dirty="0"/>
              <a:t> </a:t>
            </a:r>
            <a:r>
              <a:rPr sz="3630" spc="159" dirty="0"/>
              <a:t>An</a:t>
            </a:r>
            <a:r>
              <a:rPr sz="3630" spc="327" dirty="0"/>
              <a:t>a</a:t>
            </a:r>
            <a:r>
              <a:rPr sz="3630" spc="118" dirty="0"/>
              <a:t>l</a:t>
            </a:r>
            <a:r>
              <a:rPr sz="3630" spc="236" dirty="0"/>
              <a:t>y</a:t>
            </a:r>
            <a:r>
              <a:rPr sz="3630" spc="281" dirty="0"/>
              <a:t>s</a:t>
            </a:r>
            <a:r>
              <a:rPr sz="3630" spc="177" dirty="0"/>
              <a:t>is</a:t>
            </a:r>
            <a:endParaRPr sz="3630"/>
          </a:p>
        </p:txBody>
      </p:sp>
      <p:sp>
        <p:nvSpPr>
          <p:cNvPr id="3" name="object 3"/>
          <p:cNvSpPr txBox="1"/>
          <p:nvPr/>
        </p:nvSpPr>
        <p:spPr>
          <a:xfrm>
            <a:off x="2064188" y="1734259"/>
            <a:ext cx="155025" cy="202491"/>
          </a:xfrm>
          <a:prstGeom prst="rect">
            <a:avLst/>
          </a:prstGeom>
        </p:spPr>
        <p:txBody>
          <a:bodyPr vert="horz" wrap="square" lIns="0" tIns="0" rIns="0" bIns="0" rtlCol="0">
            <a:spAutoFit/>
          </a:bodyPr>
          <a:lstStyle/>
          <a:p>
            <a:pPr marL="11527"/>
            <a:r>
              <a:rPr sz="1316" spc="236" dirty="0">
                <a:solidFill>
                  <a:srgbClr val="3B3B3B"/>
                </a:solidFill>
                <a:cs typeface="Calibri"/>
              </a:rPr>
              <a:t>●</a:t>
            </a:r>
            <a:endParaRPr sz="1316">
              <a:solidFill>
                <a:prstClr val="black"/>
              </a:solidFill>
              <a:cs typeface="Calibri"/>
            </a:endParaRPr>
          </a:p>
        </p:txBody>
      </p:sp>
      <p:sp>
        <p:nvSpPr>
          <p:cNvPr id="4" name="object 4"/>
          <p:cNvSpPr txBox="1"/>
          <p:nvPr/>
        </p:nvSpPr>
        <p:spPr>
          <a:xfrm>
            <a:off x="2358101" y="1643421"/>
            <a:ext cx="7793339" cy="872034"/>
          </a:xfrm>
          <a:prstGeom prst="rect">
            <a:avLst/>
          </a:prstGeom>
        </p:spPr>
        <p:txBody>
          <a:bodyPr vert="horz" wrap="square" lIns="0" tIns="0" rIns="0" bIns="0" rtlCol="0">
            <a:spAutoFit/>
          </a:bodyPr>
          <a:lstStyle/>
          <a:p>
            <a:pPr marL="11527" marR="4611">
              <a:lnSpc>
                <a:spcPts val="3384"/>
              </a:lnSpc>
            </a:pPr>
            <a:r>
              <a:rPr sz="2904" spc="208" dirty="0">
                <a:solidFill>
                  <a:srgbClr val="3B3B3B"/>
                </a:solidFill>
                <a:latin typeface="Georgia"/>
                <a:cs typeface="Georgia"/>
              </a:rPr>
              <a:t>G</a:t>
            </a:r>
            <a:r>
              <a:rPr sz="2904" spc="254" dirty="0">
                <a:solidFill>
                  <a:srgbClr val="3B3B3B"/>
                </a:solidFill>
                <a:latin typeface="Georgia"/>
                <a:cs typeface="Georgia"/>
              </a:rPr>
              <a:t>a</a:t>
            </a:r>
            <a:r>
              <a:rPr sz="2904" spc="159" dirty="0">
                <a:solidFill>
                  <a:srgbClr val="3B3B3B"/>
                </a:solidFill>
                <a:latin typeface="Georgia"/>
                <a:cs typeface="Georgia"/>
              </a:rPr>
              <a:t>t</a:t>
            </a:r>
            <a:r>
              <a:rPr sz="2904" spc="263" dirty="0">
                <a:solidFill>
                  <a:srgbClr val="3B3B3B"/>
                </a:solidFill>
                <a:latin typeface="Georgia"/>
                <a:cs typeface="Georgia"/>
              </a:rPr>
              <a:t>h</a:t>
            </a:r>
            <a:r>
              <a:rPr sz="2904" spc="204" dirty="0">
                <a:solidFill>
                  <a:srgbClr val="3B3B3B"/>
                </a:solidFill>
                <a:latin typeface="Georgia"/>
                <a:cs typeface="Georgia"/>
              </a:rPr>
              <a:t>er</a:t>
            </a:r>
            <a:r>
              <a:rPr sz="2904" spc="222" dirty="0">
                <a:solidFill>
                  <a:srgbClr val="3B3B3B"/>
                </a:solidFill>
                <a:latin typeface="Georgia"/>
                <a:cs typeface="Georgia"/>
              </a:rPr>
              <a:t> </a:t>
            </a:r>
            <a:r>
              <a:rPr sz="2904" spc="204" dirty="0">
                <a:solidFill>
                  <a:srgbClr val="3B3B3B"/>
                </a:solidFill>
                <a:latin typeface="Georgia"/>
                <a:cs typeface="Georgia"/>
              </a:rPr>
              <a:t>u</a:t>
            </a:r>
            <a:r>
              <a:rPr sz="2904" spc="218" dirty="0">
                <a:solidFill>
                  <a:srgbClr val="3B3B3B"/>
                </a:solidFill>
                <a:latin typeface="Georgia"/>
                <a:cs typeface="Georgia"/>
              </a:rPr>
              <a:t>s</a:t>
            </a:r>
            <a:r>
              <a:rPr sz="2904" spc="309" dirty="0">
                <a:solidFill>
                  <a:srgbClr val="3B3B3B"/>
                </a:solidFill>
                <a:latin typeface="Georgia"/>
                <a:cs typeface="Georgia"/>
              </a:rPr>
              <a:t>e</a:t>
            </a:r>
            <a:r>
              <a:rPr sz="2904" spc="123" dirty="0">
                <a:solidFill>
                  <a:srgbClr val="3B3B3B"/>
                </a:solidFill>
                <a:latin typeface="Georgia"/>
                <a:cs typeface="Georgia"/>
              </a:rPr>
              <a:t>f</a:t>
            </a:r>
            <a:r>
              <a:rPr sz="2904" spc="177" dirty="0">
                <a:solidFill>
                  <a:srgbClr val="3B3B3B"/>
                </a:solidFill>
                <a:latin typeface="Georgia"/>
                <a:cs typeface="Georgia"/>
              </a:rPr>
              <a:t>u</a:t>
            </a:r>
            <a:r>
              <a:rPr sz="2904" spc="91" dirty="0">
                <a:solidFill>
                  <a:srgbClr val="3B3B3B"/>
                </a:solidFill>
                <a:latin typeface="Georgia"/>
                <a:cs typeface="Georgia"/>
              </a:rPr>
              <a:t>l</a:t>
            </a:r>
            <a:r>
              <a:rPr sz="2904" spc="218" dirty="0">
                <a:solidFill>
                  <a:srgbClr val="3B3B3B"/>
                </a:solidFill>
                <a:latin typeface="Georgia"/>
                <a:cs typeface="Georgia"/>
              </a:rPr>
              <a:t> </a:t>
            </a:r>
            <a:r>
              <a:rPr sz="2904" spc="123" dirty="0">
                <a:solidFill>
                  <a:srgbClr val="3B3B3B"/>
                </a:solidFill>
                <a:latin typeface="Georgia"/>
                <a:cs typeface="Georgia"/>
              </a:rPr>
              <a:t>in</a:t>
            </a:r>
            <a:r>
              <a:rPr sz="2904" spc="95" dirty="0">
                <a:solidFill>
                  <a:srgbClr val="3B3B3B"/>
                </a:solidFill>
                <a:latin typeface="Georgia"/>
                <a:cs typeface="Georgia"/>
              </a:rPr>
              <a:t>f</a:t>
            </a:r>
            <a:r>
              <a:rPr sz="2904" spc="195" dirty="0">
                <a:solidFill>
                  <a:srgbClr val="3B3B3B"/>
                </a:solidFill>
                <a:latin typeface="Georgia"/>
                <a:cs typeface="Georgia"/>
              </a:rPr>
              <a:t>o</a:t>
            </a:r>
            <a:r>
              <a:rPr sz="2904" spc="159" dirty="0">
                <a:solidFill>
                  <a:srgbClr val="3B3B3B"/>
                </a:solidFill>
                <a:latin typeface="Georgia"/>
                <a:cs typeface="Georgia"/>
              </a:rPr>
              <a:t>r</a:t>
            </a:r>
            <a:r>
              <a:rPr sz="2904" spc="177" dirty="0">
                <a:solidFill>
                  <a:srgbClr val="3B3B3B"/>
                </a:solidFill>
                <a:latin typeface="Georgia"/>
                <a:cs typeface="Georgia"/>
              </a:rPr>
              <a:t>m</a:t>
            </a:r>
            <a:r>
              <a:rPr sz="2904" spc="254" dirty="0">
                <a:solidFill>
                  <a:srgbClr val="3B3B3B"/>
                </a:solidFill>
                <a:latin typeface="Georgia"/>
                <a:cs typeface="Georgia"/>
              </a:rPr>
              <a:t>a</a:t>
            </a:r>
            <a:r>
              <a:rPr sz="2904" spc="159" dirty="0">
                <a:solidFill>
                  <a:srgbClr val="3B3B3B"/>
                </a:solidFill>
                <a:latin typeface="Georgia"/>
                <a:cs typeface="Georgia"/>
              </a:rPr>
              <a:t>t</a:t>
            </a:r>
            <a:r>
              <a:rPr sz="2904" spc="109" dirty="0">
                <a:solidFill>
                  <a:srgbClr val="3B3B3B"/>
                </a:solidFill>
                <a:latin typeface="Georgia"/>
                <a:cs typeface="Georgia"/>
              </a:rPr>
              <a:t>io</a:t>
            </a:r>
            <a:r>
              <a:rPr sz="2904" spc="168" dirty="0">
                <a:solidFill>
                  <a:srgbClr val="3B3B3B"/>
                </a:solidFill>
                <a:latin typeface="Georgia"/>
                <a:cs typeface="Georgia"/>
              </a:rPr>
              <a:t>n</a:t>
            </a:r>
            <a:r>
              <a:rPr sz="2904" spc="227" dirty="0">
                <a:solidFill>
                  <a:srgbClr val="3B3B3B"/>
                </a:solidFill>
                <a:latin typeface="Georgia"/>
                <a:cs typeface="Georgia"/>
              </a:rPr>
              <a:t> </a:t>
            </a:r>
            <a:r>
              <a:rPr sz="2904" spc="208" dirty="0">
                <a:solidFill>
                  <a:srgbClr val="3B3B3B"/>
                </a:solidFill>
                <a:latin typeface="Georgia"/>
                <a:cs typeface="Georgia"/>
              </a:rPr>
              <a:t>ab</a:t>
            </a:r>
            <a:r>
              <a:rPr sz="2904" spc="222" dirty="0">
                <a:solidFill>
                  <a:srgbClr val="3B3B3B"/>
                </a:solidFill>
                <a:latin typeface="Georgia"/>
                <a:cs typeface="Georgia"/>
              </a:rPr>
              <a:t>o</a:t>
            </a:r>
            <a:r>
              <a:rPr sz="2904" spc="208" dirty="0">
                <a:solidFill>
                  <a:srgbClr val="3B3B3B"/>
                </a:solidFill>
                <a:latin typeface="Georgia"/>
                <a:cs typeface="Georgia"/>
              </a:rPr>
              <a:t>u</a:t>
            </a:r>
            <a:r>
              <a:rPr sz="2904" spc="127" dirty="0">
                <a:solidFill>
                  <a:srgbClr val="3B3B3B"/>
                </a:solidFill>
                <a:latin typeface="Georgia"/>
                <a:cs typeface="Georgia"/>
              </a:rPr>
              <a:t>t</a:t>
            </a:r>
            <a:r>
              <a:rPr sz="2904" spc="218" dirty="0">
                <a:solidFill>
                  <a:srgbClr val="3B3B3B"/>
                </a:solidFill>
                <a:latin typeface="Georgia"/>
                <a:cs typeface="Georgia"/>
              </a:rPr>
              <a:t> </a:t>
            </a:r>
            <a:r>
              <a:rPr sz="2904" spc="200" dirty="0">
                <a:solidFill>
                  <a:srgbClr val="3B3B3B"/>
                </a:solidFill>
                <a:latin typeface="Georgia"/>
                <a:cs typeface="Georgia"/>
              </a:rPr>
              <a:t>p</a:t>
            </a:r>
            <a:r>
              <a:rPr sz="2904" spc="231" dirty="0">
                <a:solidFill>
                  <a:srgbClr val="3B3B3B"/>
                </a:solidFill>
                <a:latin typeface="Georgia"/>
                <a:cs typeface="Georgia"/>
              </a:rPr>
              <a:t>ro</a:t>
            </a:r>
            <a:r>
              <a:rPr sz="2904" spc="254" dirty="0">
                <a:solidFill>
                  <a:srgbClr val="3B3B3B"/>
                </a:solidFill>
                <a:latin typeface="Georgia"/>
                <a:cs typeface="Georgia"/>
              </a:rPr>
              <a:t>g</a:t>
            </a:r>
            <a:r>
              <a:rPr sz="2904" spc="204" dirty="0">
                <a:solidFill>
                  <a:srgbClr val="3B3B3B"/>
                </a:solidFill>
                <a:latin typeface="Georgia"/>
                <a:cs typeface="Georgia"/>
              </a:rPr>
              <a:t>ram</a:t>
            </a:r>
            <a:r>
              <a:rPr sz="2904" spc="82" dirty="0">
                <a:solidFill>
                  <a:srgbClr val="3B3B3B"/>
                </a:solidFill>
                <a:latin typeface="Georgia"/>
                <a:cs typeface="Georgia"/>
              </a:rPr>
              <a:t> </a:t>
            </a:r>
            <a:r>
              <a:rPr sz="2904" spc="123" dirty="0">
                <a:solidFill>
                  <a:srgbClr val="3B3B3B"/>
                </a:solidFill>
                <a:latin typeface="Georgia"/>
                <a:cs typeface="Georgia"/>
              </a:rPr>
              <a:t>f</a:t>
            </a:r>
            <a:r>
              <a:rPr sz="2904" spc="195" dirty="0">
                <a:solidFill>
                  <a:srgbClr val="3B3B3B"/>
                </a:solidFill>
                <a:latin typeface="Georgia"/>
                <a:cs typeface="Georgia"/>
              </a:rPr>
              <a:t>o</a:t>
            </a:r>
            <a:r>
              <a:rPr sz="2904" spc="154" dirty="0">
                <a:solidFill>
                  <a:srgbClr val="3B3B3B"/>
                </a:solidFill>
                <a:latin typeface="Georgia"/>
                <a:cs typeface="Georgia"/>
              </a:rPr>
              <a:t>r</a:t>
            </a:r>
            <a:r>
              <a:rPr sz="2904" spc="227" dirty="0">
                <a:solidFill>
                  <a:srgbClr val="3B3B3B"/>
                </a:solidFill>
                <a:latin typeface="Georgia"/>
                <a:cs typeface="Georgia"/>
              </a:rPr>
              <a:t> </a:t>
            </a:r>
            <a:r>
              <a:rPr sz="2904" spc="118" dirty="0">
                <a:solidFill>
                  <a:srgbClr val="3B3B3B"/>
                </a:solidFill>
                <a:latin typeface="Georgia"/>
                <a:cs typeface="Georgia"/>
              </a:rPr>
              <a:t>l</a:t>
            </a:r>
            <a:r>
              <a:rPr sz="2904" spc="208" dirty="0">
                <a:solidFill>
                  <a:srgbClr val="3B3B3B"/>
                </a:solidFill>
                <a:latin typeface="Georgia"/>
                <a:cs typeface="Georgia"/>
              </a:rPr>
              <a:t>a</a:t>
            </a:r>
            <a:r>
              <a:rPr sz="2904" spc="159" dirty="0">
                <a:solidFill>
                  <a:srgbClr val="3B3B3B"/>
                </a:solidFill>
                <a:latin typeface="Georgia"/>
                <a:cs typeface="Georgia"/>
              </a:rPr>
              <a:t>t</a:t>
            </a:r>
            <a:r>
              <a:rPr sz="2904" spc="259" dirty="0">
                <a:solidFill>
                  <a:srgbClr val="3B3B3B"/>
                </a:solidFill>
                <a:latin typeface="Georgia"/>
                <a:cs typeface="Georgia"/>
              </a:rPr>
              <a:t>e</a:t>
            </a:r>
            <a:r>
              <a:rPr sz="2904" spc="222" dirty="0">
                <a:solidFill>
                  <a:srgbClr val="3B3B3B"/>
                </a:solidFill>
                <a:latin typeface="Georgia"/>
                <a:cs typeface="Georgia"/>
              </a:rPr>
              <a:t>r</a:t>
            </a:r>
            <a:r>
              <a:rPr sz="2904" spc="227" dirty="0">
                <a:solidFill>
                  <a:srgbClr val="3B3B3B"/>
                </a:solidFill>
                <a:latin typeface="Georgia"/>
                <a:cs typeface="Georgia"/>
              </a:rPr>
              <a:t> </a:t>
            </a:r>
            <a:r>
              <a:rPr sz="2904" spc="177" dirty="0">
                <a:solidFill>
                  <a:srgbClr val="3B3B3B"/>
                </a:solidFill>
                <a:latin typeface="Georgia"/>
                <a:cs typeface="Georgia"/>
              </a:rPr>
              <a:t>p</a:t>
            </a:r>
            <a:r>
              <a:rPr sz="2904" spc="185" dirty="0">
                <a:solidFill>
                  <a:srgbClr val="3B3B3B"/>
                </a:solidFill>
                <a:latin typeface="Georgia"/>
                <a:cs typeface="Georgia"/>
              </a:rPr>
              <a:t>h</a:t>
            </a:r>
            <a:r>
              <a:rPr sz="2904" spc="254" dirty="0">
                <a:solidFill>
                  <a:srgbClr val="3B3B3B"/>
                </a:solidFill>
                <a:latin typeface="Georgia"/>
                <a:cs typeface="Georgia"/>
              </a:rPr>
              <a:t>a</a:t>
            </a:r>
            <a:r>
              <a:rPr sz="2904" spc="227" dirty="0">
                <a:solidFill>
                  <a:srgbClr val="3B3B3B"/>
                </a:solidFill>
                <a:latin typeface="Georgia"/>
                <a:cs typeface="Georgia"/>
              </a:rPr>
              <a:t>s</a:t>
            </a:r>
            <a:r>
              <a:rPr sz="2904" spc="272" dirty="0">
                <a:solidFill>
                  <a:srgbClr val="3B3B3B"/>
                </a:solidFill>
                <a:latin typeface="Georgia"/>
                <a:cs typeface="Georgia"/>
              </a:rPr>
              <a:t>e</a:t>
            </a:r>
            <a:r>
              <a:rPr sz="2904" spc="254" dirty="0">
                <a:solidFill>
                  <a:srgbClr val="3B3B3B"/>
                </a:solidFill>
                <a:latin typeface="Georgia"/>
                <a:cs typeface="Georgia"/>
              </a:rPr>
              <a:t>s</a:t>
            </a:r>
            <a:r>
              <a:rPr sz="2904" spc="64" dirty="0">
                <a:solidFill>
                  <a:srgbClr val="3B3B3B"/>
                </a:solidFill>
                <a:latin typeface="Georgia"/>
                <a:cs typeface="Georgia"/>
              </a:rPr>
              <a:t>:</a:t>
            </a:r>
            <a:endParaRPr sz="2904">
              <a:solidFill>
                <a:prstClr val="black"/>
              </a:solidFill>
              <a:latin typeface="Georgia"/>
              <a:cs typeface="Georgia"/>
            </a:endParaRPr>
          </a:p>
        </p:txBody>
      </p:sp>
      <p:sp>
        <p:nvSpPr>
          <p:cNvPr id="5" name="object 5"/>
          <p:cNvSpPr txBox="1"/>
          <p:nvPr/>
        </p:nvSpPr>
        <p:spPr>
          <a:xfrm>
            <a:off x="2456073" y="2739814"/>
            <a:ext cx="138889" cy="174663"/>
          </a:xfrm>
          <a:prstGeom prst="rect">
            <a:avLst/>
          </a:prstGeom>
        </p:spPr>
        <p:txBody>
          <a:bodyPr vert="horz" wrap="square" lIns="0" tIns="0" rIns="0" bIns="0" rtlCol="0">
            <a:spAutoFit/>
          </a:bodyPr>
          <a:lstStyle/>
          <a:p>
            <a:pPr marL="11527"/>
            <a:r>
              <a:rPr sz="1135" spc="218" dirty="0">
                <a:solidFill>
                  <a:srgbClr val="3B3B3B"/>
                </a:solidFill>
                <a:cs typeface="Calibri"/>
              </a:rPr>
              <a:t>●</a:t>
            </a:r>
            <a:endParaRPr sz="1135">
              <a:solidFill>
                <a:prstClr val="black"/>
              </a:solidFill>
              <a:cs typeface="Calibri"/>
            </a:endParaRPr>
          </a:p>
        </p:txBody>
      </p:sp>
      <p:sp>
        <p:nvSpPr>
          <p:cNvPr id="6" name="object 6"/>
          <p:cNvSpPr txBox="1"/>
          <p:nvPr/>
        </p:nvSpPr>
        <p:spPr>
          <a:xfrm>
            <a:off x="2749987" y="2658746"/>
            <a:ext cx="7382435" cy="2564805"/>
          </a:xfrm>
          <a:prstGeom prst="rect">
            <a:avLst/>
          </a:prstGeom>
        </p:spPr>
        <p:txBody>
          <a:bodyPr vert="horz" wrap="square" lIns="0" tIns="0" rIns="0" bIns="0" rtlCol="0">
            <a:spAutoFit/>
          </a:bodyPr>
          <a:lstStyle/>
          <a:p>
            <a:pPr marL="11527" marR="4611">
              <a:lnSpc>
                <a:spcPts val="2950"/>
              </a:lnSpc>
            </a:pPr>
            <a:r>
              <a:rPr sz="2541" spc="132" dirty="0">
                <a:solidFill>
                  <a:srgbClr val="3B3B3B"/>
                </a:solidFill>
                <a:latin typeface="Georgia"/>
                <a:cs typeface="Georgia"/>
              </a:rPr>
              <a:t>D</a:t>
            </a:r>
            <a:r>
              <a:rPr sz="2541" spc="259" dirty="0">
                <a:solidFill>
                  <a:srgbClr val="3B3B3B"/>
                </a:solidFill>
                <a:latin typeface="Georgia"/>
                <a:cs typeface="Georgia"/>
              </a:rPr>
              <a:t>e</a:t>
            </a:r>
            <a:r>
              <a:rPr sz="2541" spc="136" dirty="0">
                <a:solidFill>
                  <a:srgbClr val="3B3B3B"/>
                </a:solidFill>
                <a:latin typeface="Georgia"/>
                <a:cs typeface="Georgia"/>
              </a:rPr>
              <a:t>t</a:t>
            </a:r>
            <a:r>
              <a:rPr sz="2541" spc="268" dirty="0">
                <a:solidFill>
                  <a:srgbClr val="3B3B3B"/>
                </a:solidFill>
                <a:latin typeface="Georgia"/>
                <a:cs typeface="Georgia"/>
              </a:rPr>
              <a:t>e</a:t>
            </a:r>
            <a:r>
              <a:rPr sz="2541" spc="154" dirty="0">
                <a:solidFill>
                  <a:srgbClr val="3B3B3B"/>
                </a:solidFill>
                <a:latin typeface="Georgia"/>
                <a:cs typeface="Georgia"/>
              </a:rPr>
              <a:t>r</a:t>
            </a:r>
            <a:r>
              <a:rPr sz="2541" spc="145" dirty="0">
                <a:solidFill>
                  <a:srgbClr val="3B3B3B"/>
                </a:solidFill>
                <a:latin typeface="Georgia"/>
                <a:cs typeface="Georgia"/>
              </a:rPr>
              <a:t>m</a:t>
            </a:r>
            <a:r>
              <a:rPr sz="2541" spc="64" dirty="0">
                <a:solidFill>
                  <a:srgbClr val="3B3B3B"/>
                </a:solidFill>
                <a:latin typeface="Georgia"/>
                <a:cs typeface="Georgia"/>
              </a:rPr>
              <a:t>i</a:t>
            </a:r>
            <a:r>
              <a:rPr sz="2541" spc="113" dirty="0">
                <a:solidFill>
                  <a:srgbClr val="3B3B3B"/>
                </a:solidFill>
                <a:latin typeface="Georgia"/>
                <a:cs typeface="Georgia"/>
              </a:rPr>
              <a:t>n</a:t>
            </a:r>
            <a:r>
              <a:rPr sz="2541" spc="268" dirty="0">
                <a:solidFill>
                  <a:srgbClr val="3B3B3B"/>
                </a:solidFill>
                <a:latin typeface="Georgia"/>
                <a:cs typeface="Georgia"/>
              </a:rPr>
              <a:t>e</a:t>
            </a:r>
            <a:r>
              <a:rPr sz="2541" spc="185" dirty="0">
                <a:solidFill>
                  <a:srgbClr val="3B3B3B"/>
                </a:solidFill>
                <a:latin typeface="Georgia"/>
                <a:cs typeface="Georgia"/>
              </a:rPr>
              <a:t> </a:t>
            </a:r>
            <a:r>
              <a:rPr sz="2541" spc="290" dirty="0">
                <a:solidFill>
                  <a:srgbClr val="3B3B3B"/>
                </a:solidFill>
                <a:latin typeface="Georgia"/>
                <a:cs typeface="Georgia"/>
              </a:rPr>
              <a:t>w</a:t>
            </a:r>
            <a:r>
              <a:rPr sz="2541" spc="141" dirty="0">
                <a:solidFill>
                  <a:srgbClr val="3B3B3B"/>
                </a:solidFill>
                <a:latin typeface="Georgia"/>
                <a:cs typeface="Georgia"/>
              </a:rPr>
              <a:t>h</a:t>
            </a:r>
            <a:r>
              <a:rPr sz="2541" spc="213" dirty="0">
                <a:solidFill>
                  <a:srgbClr val="3B3B3B"/>
                </a:solidFill>
                <a:latin typeface="Georgia"/>
                <a:cs typeface="Georgia"/>
              </a:rPr>
              <a:t>a</a:t>
            </a:r>
            <a:r>
              <a:rPr sz="2541" spc="145" dirty="0">
                <a:solidFill>
                  <a:srgbClr val="3B3B3B"/>
                </a:solidFill>
                <a:latin typeface="Georgia"/>
                <a:cs typeface="Georgia"/>
              </a:rPr>
              <a:t>t</a:t>
            </a:r>
            <a:r>
              <a:rPr sz="2541" spc="185" dirty="0">
                <a:solidFill>
                  <a:srgbClr val="3B3B3B"/>
                </a:solidFill>
                <a:latin typeface="Georgia"/>
                <a:cs typeface="Georgia"/>
              </a:rPr>
              <a:t> </a:t>
            </a:r>
            <a:r>
              <a:rPr sz="2541" spc="168" dirty="0">
                <a:solidFill>
                  <a:srgbClr val="3B3B3B"/>
                </a:solidFill>
                <a:latin typeface="Georgia"/>
                <a:cs typeface="Georgia"/>
              </a:rPr>
              <a:t>v</a:t>
            </a:r>
            <a:r>
              <a:rPr sz="2541" spc="213" dirty="0">
                <a:solidFill>
                  <a:srgbClr val="3B3B3B"/>
                </a:solidFill>
                <a:latin typeface="Georgia"/>
                <a:cs typeface="Georgia"/>
              </a:rPr>
              <a:t>a</a:t>
            </a:r>
            <a:r>
              <a:rPr sz="2541" spc="168" dirty="0">
                <a:solidFill>
                  <a:srgbClr val="3B3B3B"/>
                </a:solidFill>
                <a:latin typeface="Georgia"/>
                <a:cs typeface="Georgia"/>
              </a:rPr>
              <a:t>r</a:t>
            </a:r>
            <a:r>
              <a:rPr sz="2541" spc="64" dirty="0">
                <a:solidFill>
                  <a:srgbClr val="3B3B3B"/>
                </a:solidFill>
                <a:latin typeface="Georgia"/>
                <a:cs typeface="Georgia"/>
              </a:rPr>
              <a:t>i</a:t>
            </a:r>
            <a:r>
              <a:rPr sz="2541" spc="200" dirty="0">
                <a:solidFill>
                  <a:srgbClr val="3B3B3B"/>
                </a:solidFill>
                <a:latin typeface="Georgia"/>
                <a:cs typeface="Georgia"/>
              </a:rPr>
              <a:t>a</a:t>
            </a:r>
            <a:r>
              <a:rPr sz="2541" spc="213" dirty="0">
                <a:solidFill>
                  <a:srgbClr val="3B3B3B"/>
                </a:solidFill>
                <a:latin typeface="Georgia"/>
                <a:cs typeface="Georgia"/>
              </a:rPr>
              <a:t>b</a:t>
            </a:r>
            <a:r>
              <a:rPr sz="2541" spc="86" dirty="0">
                <a:solidFill>
                  <a:srgbClr val="3B3B3B"/>
                </a:solidFill>
                <a:latin typeface="Georgia"/>
                <a:cs typeface="Georgia"/>
              </a:rPr>
              <a:t>l</a:t>
            </a:r>
            <a:r>
              <a:rPr sz="2541" spc="259" dirty="0">
                <a:solidFill>
                  <a:srgbClr val="3B3B3B"/>
                </a:solidFill>
                <a:latin typeface="Georgia"/>
                <a:cs typeface="Georgia"/>
              </a:rPr>
              <a:t>e</a:t>
            </a:r>
            <a:r>
              <a:rPr sz="2541" spc="195" dirty="0">
                <a:solidFill>
                  <a:srgbClr val="3B3B3B"/>
                </a:solidFill>
                <a:latin typeface="Georgia"/>
                <a:cs typeface="Georgia"/>
              </a:rPr>
              <a:t>s</a:t>
            </a:r>
            <a:r>
              <a:rPr sz="2541" spc="191" dirty="0">
                <a:solidFill>
                  <a:srgbClr val="3B3B3B"/>
                </a:solidFill>
                <a:latin typeface="Georgia"/>
                <a:cs typeface="Georgia"/>
              </a:rPr>
              <a:t> </a:t>
            </a:r>
            <a:r>
              <a:rPr sz="2541" spc="213" dirty="0">
                <a:solidFill>
                  <a:srgbClr val="3B3B3B"/>
                </a:solidFill>
                <a:latin typeface="Georgia"/>
                <a:cs typeface="Georgia"/>
              </a:rPr>
              <a:t>a</a:t>
            </a:r>
            <a:r>
              <a:rPr sz="2541" spc="168" dirty="0">
                <a:solidFill>
                  <a:srgbClr val="3B3B3B"/>
                </a:solidFill>
                <a:latin typeface="Georgia"/>
                <a:cs typeface="Georgia"/>
              </a:rPr>
              <a:t>r</a:t>
            </a:r>
            <a:r>
              <a:rPr sz="2541" spc="268" dirty="0">
                <a:solidFill>
                  <a:srgbClr val="3B3B3B"/>
                </a:solidFill>
                <a:latin typeface="Georgia"/>
                <a:cs typeface="Georgia"/>
              </a:rPr>
              <a:t>e</a:t>
            </a:r>
            <a:r>
              <a:rPr sz="2541" spc="185" dirty="0">
                <a:solidFill>
                  <a:srgbClr val="3B3B3B"/>
                </a:solidFill>
                <a:latin typeface="Georgia"/>
                <a:cs typeface="Georgia"/>
              </a:rPr>
              <a:t> </a:t>
            </a:r>
            <a:r>
              <a:rPr sz="2541" spc="154" dirty="0">
                <a:solidFill>
                  <a:srgbClr val="3B3B3B"/>
                </a:solidFill>
                <a:latin typeface="Georgia"/>
                <a:cs typeface="Georgia"/>
              </a:rPr>
              <a:t>m</a:t>
            </a:r>
            <a:r>
              <a:rPr sz="2541" spc="259" dirty="0">
                <a:solidFill>
                  <a:srgbClr val="3B3B3B"/>
                </a:solidFill>
                <a:latin typeface="Georgia"/>
                <a:cs typeface="Georgia"/>
              </a:rPr>
              <a:t>e</a:t>
            </a:r>
            <a:r>
              <a:rPr sz="2541" spc="172" dirty="0">
                <a:solidFill>
                  <a:srgbClr val="3B3B3B"/>
                </a:solidFill>
                <a:latin typeface="Georgia"/>
                <a:cs typeface="Georgia"/>
              </a:rPr>
              <a:t>an</a:t>
            </a:r>
            <a:r>
              <a:rPr sz="2541" spc="136" dirty="0">
                <a:solidFill>
                  <a:srgbClr val="3B3B3B"/>
                </a:solidFill>
                <a:latin typeface="Georgia"/>
                <a:cs typeface="Georgia"/>
              </a:rPr>
              <a:t>t</a:t>
            </a:r>
            <a:r>
              <a:rPr sz="2541" spc="185" dirty="0">
                <a:solidFill>
                  <a:srgbClr val="3B3B3B"/>
                </a:solidFill>
                <a:latin typeface="Georgia"/>
                <a:cs typeface="Georgia"/>
              </a:rPr>
              <a:t> </a:t>
            </a:r>
            <a:r>
              <a:rPr sz="2541" spc="191" dirty="0">
                <a:solidFill>
                  <a:srgbClr val="3B3B3B"/>
                </a:solidFill>
                <a:latin typeface="Georgia"/>
                <a:cs typeface="Georgia"/>
              </a:rPr>
              <a:t>b</a:t>
            </a:r>
            <a:r>
              <a:rPr sz="2541" spc="172" dirty="0">
                <a:solidFill>
                  <a:srgbClr val="3B3B3B"/>
                </a:solidFill>
                <a:latin typeface="Georgia"/>
                <a:cs typeface="Georgia"/>
              </a:rPr>
              <a:t>y</a:t>
            </a:r>
            <a:r>
              <a:rPr sz="2541" spc="191" dirty="0">
                <a:solidFill>
                  <a:srgbClr val="3B3B3B"/>
                </a:solidFill>
                <a:latin typeface="Georgia"/>
                <a:cs typeface="Georgia"/>
              </a:rPr>
              <a:t> </a:t>
            </a:r>
            <a:r>
              <a:rPr sz="2541" spc="268" dirty="0">
                <a:solidFill>
                  <a:srgbClr val="3B3B3B"/>
                </a:solidFill>
                <a:latin typeface="Georgia"/>
                <a:cs typeface="Georgia"/>
              </a:rPr>
              <a:t>e</a:t>
            </a:r>
            <a:r>
              <a:rPr sz="2541" spc="204" dirty="0">
                <a:solidFill>
                  <a:srgbClr val="3B3B3B"/>
                </a:solidFill>
                <a:latin typeface="Georgia"/>
                <a:cs typeface="Georgia"/>
              </a:rPr>
              <a:t>ach</a:t>
            </a:r>
            <a:r>
              <a:rPr sz="2541" spc="91" dirty="0">
                <a:solidFill>
                  <a:srgbClr val="3B3B3B"/>
                </a:solidFill>
                <a:latin typeface="Georgia"/>
                <a:cs typeface="Georgia"/>
              </a:rPr>
              <a:t> </a:t>
            </a:r>
            <a:r>
              <a:rPr sz="2541" spc="64" dirty="0">
                <a:solidFill>
                  <a:srgbClr val="3B3B3B"/>
                </a:solidFill>
                <a:latin typeface="Georgia"/>
                <a:cs typeface="Georgia"/>
              </a:rPr>
              <a:t>i</a:t>
            </a:r>
            <a:r>
              <a:rPr sz="2541" spc="154" dirty="0">
                <a:solidFill>
                  <a:srgbClr val="3B3B3B"/>
                </a:solidFill>
                <a:latin typeface="Georgia"/>
                <a:cs typeface="Georgia"/>
              </a:rPr>
              <a:t>d</a:t>
            </a:r>
            <a:r>
              <a:rPr sz="2541" spc="259" dirty="0">
                <a:solidFill>
                  <a:srgbClr val="3B3B3B"/>
                </a:solidFill>
                <a:latin typeface="Georgia"/>
                <a:cs typeface="Georgia"/>
              </a:rPr>
              <a:t>e</a:t>
            </a:r>
            <a:r>
              <a:rPr sz="2541" spc="113" dirty="0">
                <a:solidFill>
                  <a:srgbClr val="3B3B3B"/>
                </a:solidFill>
                <a:latin typeface="Georgia"/>
                <a:cs typeface="Georgia"/>
              </a:rPr>
              <a:t>n</a:t>
            </a:r>
            <a:r>
              <a:rPr sz="2541" spc="136" dirty="0">
                <a:solidFill>
                  <a:srgbClr val="3B3B3B"/>
                </a:solidFill>
                <a:latin typeface="Georgia"/>
                <a:cs typeface="Georgia"/>
              </a:rPr>
              <a:t>t</a:t>
            </a:r>
            <a:r>
              <a:rPr sz="2541" spc="64" dirty="0">
                <a:solidFill>
                  <a:srgbClr val="3B3B3B"/>
                </a:solidFill>
                <a:latin typeface="Georgia"/>
                <a:cs typeface="Georgia"/>
              </a:rPr>
              <a:t>i</a:t>
            </a:r>
            <a:r>
              <a:rPr sz="2541" spc="86" dirty="0">
                <a:solidFill>
                  <a:srgbClr val="3B3B3B"/>
                </a:solidFill>
                <a:latin typeface="Georgia"/>
                <a:cs typeface="Georgia"/>
              </a:rPr>
              <a:t>f</a:t>
            </a:r>
            <a:r>
              <a:rPr sz="2541" spc="73" dirty="0">
                <a:solidFill>
                  <a:srgbClr val="3B3B3B"/>
                </a:solidFill>
                <a:latin typeface="Georgia"/>
                <a:cs typeface="Georgia"/>
              </a:rPr>
              <a:t>i</a:t>
            </a:r>
            <a:r>
              <a:rPr sz="2541" spc="268" dirty="0">
                <a:solidFill>
                  <a:srgbClr val="3B3B3B"/>
                </a:solidFill>
                <a:latin typeface="Georgia"/>
                <a:cs typeface="Georgia"/>
              </a:rPr>
              <a:t>e</a:t>
            </a:r>
            <a:r>
              <a:rPr sz="2541" spc="-127" dirty="0">
                <a:solidFill>
                  <a:srgbClr val="3B3B3B"/>
                </a:solidFill>
                <a:latin typeface="Georgia"/>
                <a:cs typeface="Georgia"/>
              </a:rPr>
              <a:t>r</a:t>
            </a:r>
            <a:r>
              <a:rPr sz="2541" spc="113" dirty="0">
                <a:solidFill>
                  <a:srgbClr val="3B3B3B"/>
                </a:solidFill>
                <a:latin typeface="Georgia"/>
                <a:cs typeface="Georgia"/>
              </a:rPr>
              <a:t>.</a:t>
            </a:r>
            <a:endParaRPr sz="2541">
              <a:solidFill>
                <a:prstClr val="black"/>
              </a:solidFill>
              <a:latin typeface="Georgia"/>
              <a:cs typeface="Georgia"/>
            </a:endParaRPr>
          </a:p>
          <a:p>
            <a:pPr marL="11527" marR="1683448">
              <a:lnSpc>
                <a:spcPts val="2950"/>
              </a:lnSpc>
              <a:spcBef>
                <a:spcPts val="1035"/>
              </a:spcBef>
            </a:pPr>
            <a:r>
              <a:rPr sz="2541" spc="185" dirty="0">
                <a:solidFill>
                  <a:srgbClr val="3B3B3B"/>
                </a:solidFill>
                <a:latin typeface="Georgia"/>
                <a:cs typeface="Georgia"/>
              </a:rPr>
              <a:t>B</a:t>
            </a:r>
            <a:r>
              <a:rPr sz="2541" spc="168" dirty="0">
                <a:solidFill>
                  <a:srgbClr val="3B3B3B"/>
                </a:solidFill>
                <a:latin typeface="Georgia"/>
                <a:cs typeface="Georgia"/>
              </a:rPr>
              <a:t>u</a:t>
            </a:r>
            <a:r>
              <a:rPr sz="2541" spc="64" dirty="0">
                <a:solidFill>
                  <a:srgbClr val="3B3B3B"/>
                </a:solidFill>
                <a:latin typeface="Georgia"/>
                <a:cs typeface="Georgia"/>
              </a:rPr>
              <a:t>i</a:t>
            </a:r>
            <a:r>
              <a:rPr sz="2541" spc="118" dirty="0">
                <a:solidFill>
                  <a:srgbClr val="3B3B3B"/>
                </a:solidFill>
                <a:latin typeface="Georgia"/>
                <a:cs typeface="Georgia"/>
              </a:rPr>
              <a:t>ld</a:t>
            </a:r>
            <a:r>
              <a:rPr sz="2541" spc="185" dirty="0">
                <a:solidFill>
                  <a:srgbClr val="3B3B3B"/>
                </a:solidFill>
                <a:latin typeface="Georgia"/>
                <a:cs typeface="Georgia"/>
              </a:rPr>
              <a:t> </a:t>
            </a:r>
            <a:r>
              <a:rPr sz="2541" spc="159" dirty="0">
                <a:solidFill>
                  <a:srgbClr val="3B3B3B"/>
                </a:solidFill>
                <a:latin typeface="Georgia"/>
                <a:cs typeface="Georgia"/>
              </a:rPr>
              <a:t>a</a:t>
            </a:r>
            <a:r>
              <a:rPr sz="2541" spc="195" dirty="0">
                <a:solidFill>
                  <a:srgbClr val="3B3B3B"/>
                </a:solidFill>
                <a:latin typeface="Georgia"/>
                <a:cs typeface="Georgia"/>
              </a:rPr>
              <a:t>n</a:t>
            </a:r>
            <a:r>
              <a:rPr sz="2541" spc="185" dirty="0">
                <a:solidFill>
                  <a:srgbClr val="3B3B3B"/>
                </a:solidFill>
                <a:latin typeface="Georgia"/>
                <a:cs typeface="Georgia"/>
              </a:rPr>
              <a:t> </a:t>
            </a:r>
            <a:r>
              <a:rPr sz="2541" spc="64" dirty="0">
                <a:solidFill>
                  <a:srgbClr val="3B3B3B"/>
                </a:solidFill>
                <a:latin typeface="Georgia"/>
                <a:cs typeface="Georgia"/>
              </a:rPr>
              <a:t>i</a:t>
            </a:r>
            <a:r>
              <a:rPr sz="2541" spc="113" dirty="0">
                <a:solidFill>
                  <a:srgbClr val="3B3B3B"/>
                </a:solidFill>
                <a:latin typeface="Georgia"/>
                <a:cs typeface="Georgia"/>
              </a:rPr>
              <a:t>n</a:t>
            </a:r>
            <a:r>
              <a:rPr sz="2541" spc="127" dirty="0">
                <a:solidFill>
                  <a:srgbClr val="3B3B3B"/>
                </a:solidFill>
                <a:latin typeface="Georgia"/>
                <a:cs typeface="Georgia"/>
              </a:rPr>
              <a:t>t</a:t>
            </a:r>
            <a:r>
              <a:rPr sz="2541" spc="268" dirty="0">
                <a:solidFill>
                  <a:srgbClr val="3B3B3B"/>
                </a:solidFill>
                <a:latin typeface="Georgia"/>
                <a:cs typeface="Georgia"/>
              </a:rPr>
              <a:t>e</a:t>
            </a:r>
            <a:r>
              <a:rPr sz="2541" spc="154" dirty="0">
                <a:solidFill>
                  <a:srgbClr val="3B3B3B"/>
                </a:solidFill>
                <a:latin typeface="Georgia"/>
                <a:cs typeface="Georgia"/>
              </a:rPr>
              <a:t>r</a:t>
            </a:r>
            <a:r>
              <a:rPr sz="2541" spc="113" dirty="0">
                <a:solidFill>
                  <a:srgbClr val="3B3B3B"/>
                </a:solidFill>
                <a:latin typeface="Georgia"/>
                <a:cs typeface="Georgia"/>
              </a:rPr>
              <a:t>n</a:t>
            </a:r>
            <a:r>
              <a:rPr sz="2541" spc="185" dirty="0">
                <a:solidFill>
                  <a:srgbClr val="3B3B3B"/>
                </a:solidFill>
                <a:latin typeface="Georgia"/>
                <a:cs typeface="Georgia"/>
              </a:rPr>
              <a:t>a</a:t>
            </a:r>
            <a:r>
              <a:rPr sz="2541" spc="109" dirty="0">
                <a:solidFill>
                  <a:srgbClr val="3B3B3B"/>
                </a:solidFill>
                <a:latin typeface="Georgia"/>
                <a:cs typeface="Georgia"/>
              </a:rPr>
              <a:t>l</a:t>
            </a:r>
            <a:r>
              <a:rPr sz="2541" spc="191" dirty="0">
                <a:solidFill>
                  <a:srgbClr val="3B3B3B"/>
                </a:solidFill>
                <a:latin typeface="Georgia"/>
                <a:cs typeface="Georgia"/>
              </a:rPr>
              <a:t> </a:t>
            </a:r>
            <a:r>
              <a:rPr sz="2541" spc="154" dirty="0">
                <a:solidFill>
                  <a:srgbClr val="3B3B3B"/>
                </a:solidFill>
                <a:latin typeface="Georgia"/>
                <a:cs typeface="Georgia"/>
              </a:rPr>
              <a:t>r</a:t>
            </a:r>
            <a:r>
              <a:rPr sz="2541" spc="259" dirty="0">
                <a:solidFill>
                  <a:srgbClr val="3B3B3B"/>
                </a:solidFill>
                <a:latin typeface="Georgia"/>
                <a:cs typeface="Georgia"/>
              </a:rPr>
              <a:t>e</a:t>
            </a:r>
            <a:r>
              <a:rPr sz="2541" spc="168" dirty="0">
                <a:solidFill>
                  <a:srgbClr val="3B3B3B"/>
                </a:solidFill>
                <a:latin typeface="Georgia"/>
                <a:cs typeface="Georgia"/>
              </a:rPr>
              <a:t>p</a:t>
            </a:r>
            <a:r>
              <a:rPr sz="2541" spc="195" dirty="0">
                <a:solidFill>
                  <a:srgbClr val="3B3B3B"/>
                </a:solidFill>
                <a:latin typeface="Georgia"/>
                <a:cs typeface="Georgia"/>
              </a:rPr>
              <a:t>r</a:t>
            </a:r>
            <a:r>
              <a:rPr sz="2541" spc="222" dirty="0">
                <a:solidFill>
                  <a:srgbClr val="3B3B3B"/>
                </a:solidFill>
                <a:latin typeface="Georgia"/>
                <a:cs typeface="Georgia"/>
              </a:rPr>
              <a:t>e</a:t>
            </a:r>
            <a:r>
              <a:rPr sz="2541" spc="213" dirty="0">
                <a:solidFill>
                  <a:srgbClr val="3B3B3B"/>
                </a:solidFill>
                <a:latin typeface="Georgia"/>
                <a:cs typeface="Georgia"/>
              </a:rPr>
              <a:t>s</a:t>
            </a:r>
            <a:r>
              <a:rPr sz="2541" spc="245" dirty="0">
                <a:solidFill>
                  <a:srgbClr val="3B3B3B"/>
                </a:solidFill>
                <a:latin typeface="Georgia"/>
                <a:cs typeface="Georgia"/>
              </a:rPr>
              <a:t>e</a:t>
            </a:r>
            <a:r>
              <a:rPr sz="2541" spc="113" dirty="0">
                <a:solidFill>
                  <a:srgbClr val="3B3B3B"/>
                </a:solidFill>
                <a:latin typeface="Georgia"/>
                <a:cs typeface="Georgia"/>
              </a:rPr>
              <a:t>n</a:t>
            </a:r>
            <a:r>
              <a:rPr sz="2541" spc="127" dirty="0">
                <a:solidFill>
                  <a:srgbClr val="3B3B3B"/>
                </a:solidFill>
                <a:latin typeface="Georgia"/>
                <a:cs typeface="Georgia"/>
              </a:rPr>
              <a:t>t</a:t>
            </a:r>
            <a:r>
              <a:rPr sz="2541" spc="213" dirty="0">
                <a:solidFill>
                  <a:srgbClr val="3B3B3B"/>
                </a:solidFill>
                <a:latin typeface="Georgia"/>
                <a:cs typeface="Georgia"/>
              </a:rPr>
              <a:t>a</a:t>
            </a:r>
            <a:r>
              <a:rPr sz="2541" spc="145" dirty="0">
                <a:solidFill>
                  <a:srgbClr val="3B3B3B"/>
                </a:solidFill>
                <a:latin typeface="Georgia"/>
                <a:cs typeface="Georgia"/>
              </a:rPr>
              <a:t>t</a:t>
            </a:r>
            <a:r>
              <a:rPr sz="2541" spc="64" dirty="0">
                <a:solidFill>
                  <a:srgbClr val="3B3B3B"/>
                </a:solidFill>
                <a:latin typeface="Georgia"/>
                <a:cs typeface="Georgia"/>
              </a:rPr>
              <a:t>i</a:t>
            </a:r>
            <a:r>
              <a:rPr sz="2541" spc="141" dirty="0">
                <a:solidFill>
                  <a:srgbClr val="3B3B3B"/>
                </a:solidFill>
                <a:latin typeface="Georgia"/>
                <a:cs typeface="Georgia"/>
              </a:rPr>
              <a:t>o</a:t>
            </a:r>
            <a:r>
              <a:rPr sz="2541" spc="118" dirty="0">
                <a:solidFill>
                  <a:srgbClr val="3B3B3B"/>
                </a:solidFill>
                <a:latin typeface="Georgia"/>
                <a:cs typeface="Georgia"/>
              </a:rPr>
              <a:t>n</a:t>
            </a:r>
            <a:r>
              <a:rPr sz="2541" spc="185" dirty="0">
                <a:solidFill>
                  <a:srgbClr val="3B3B3B"/>
                </a:solidFill>
                <a:latin typeface="Georgia"/>
                <a:cs typeface="Georgia"/>
              </a:rPr>
              <a:t> </a:t>
            </a:r>
            <a:r>
              <a:rPr sz="2541" spc="141" dirty="0">
                <a:solidFill>
                  <a:srgbClr val="3B3B3B"/>
                </a:solidFill>
                <a:latin typeface="Georgia"/>
                <a:cs typeface="Georgia"/>
              </a:rPr>
              <a:t>o</a:t>
            </a:r>
            <a:r>
              <a:rPr sz="2541" spc="103" dirty="0">
                <a:solidFill>
                  <a:srgbClr val="3B3B3B"/>
                </a:solidFill>
                <a:latin typeface="Georgia"/>
                <a:cs typeface="Georgia"/>
              </a:rPr>
              <a:t>f</a:t>
            </a:r>
            <a:r>
              <a:rPr sz="2541" spc="77" dirty="0">
                <a:solidFill>
                  <a:srgbClr val="3B3B3B"/>
                </a:solidFill>
                <a:latin typeface="Georgia"/>
                <a:cs typeface="Georgia"/>
              </a:rPr>
              <a:t> </a:t>
            </a:r>
            <a:r>
              <a:rPr sz="2541" spc="64" dirty="0">
                <a:solidFill>
                  <a:srgbClr val="3B3B3B"/>
                </a:solidFill>
                <a:latin typeface="Georgia"/>
                <a:cs typeface="Georgia"/>
              </a:rPr>
              <a:t>i</a:t>
            </a:r>
            <a:r>
              <a:rPr sz="2541" spc="113" dirty="0">
                <a:solidFill>
                  <a:srgbClr val="3B3B3B"/>
                </a:solidFill>
                <a:latin typeface="Georgia"/>
                <a:cs typeface="Georgia"/>
              </a:rPr>
              <a:t>n</a:t>
            </a:r>
            <a:r>
              <a:rPr sz="2541" spc="141" dirty="0">
                <a:solidFill>
                  <a:srgbClr val="3B3B3B"/>
                </a:solidFill>
                <a:latin typeface="Georgia"/>
                <a:cs typeface="Georgia"/>
              </a:rPr>
              <a:t>h</a:t>
            </a:r>
            <a:r>
              <a:rPr sz="2541" spc="268" dirty="0">
                <a:solidFill>
                  <a:srgbClr val="3B3B3B"/>
                </a:solidFill>
                <a:latin typeface="Georgia"/>
                <a:cs typeface="Georgia"/>
              </a:rPr>
              <a:t>e</a:t>
            </a:r>
            <a:r>
              <a:rPr sz="2541" spc="154" dirty="0">
                <a:solidFill>
                  <a:srgbClr val="3B3B3B"/>
                </a:solidFill>
                <a:latin typeface="Georgia"/>
                <a:cs typeface="Georgia"/>
              </a:rPr>
              <a:t>r</a:t>
            </a:r>
            <a:r>
              <a:rPr sz="2541" spc="64" dirty="0">
                <a:solidFill>
                  <a:srgbClr val="3B3B3B"/>
                </a:solidFill>
                <a:latin typeface="Georgia"/>
                <a:cs typeface="Georgia"/>
              </a:rPr>
              <a:t>i</a:t>
            </a:r>
            <a:r>
              <a:rPr sz="2541" spc="136" dirty="0">
                <a:solidFill>
                  <a:srgbClr val="3B3B3B"/>
                </a:solidFill>
                <a:latin typeface="Georgia"/>
                <a:cs typeface="Georgia"/>
              </a:rPr>
              <a:t>t</a:t>
            </a:r>
            <a:r>
              <a:rPr sz="2541" spc="218" dirty="0">
                <a:solidFill>
                  <a:srgbClr val="3B3B3B"/>
                </a:solidFill>
                <a:latin typeface="Georgia"/>
                <a:cs typeface="Georgia"/>
              </a:rPr>
              <a:t>a</a:t>
            </a:r>
            <a:r>
              <a:rPr sz="2541" spc="113" dirty="0">
                <a:solidFill>
                  <a:srgbClr val="3B3B3B"/>
                </a:solidFill>
                <a:latin typeface="Georgia"/>
                <a:cs typeface="Georgia"/>
              </a:rPr>
              <a:t>n</a:t>
            </a:r>
            <a:r>
              <a:rPr sz="2541" spc="268" dirty="0">
                <a:solidFill>
                  <a:srgbClr val="3B3B3B"/>
                </a:solidFill>
                <a:latin typeface="Georgia"/>
                <a:cs typeface="Georgia"/>
              </a:rPr>
              <a:t>ce</a:t>
            </a:r>
            <a:r>
              <a:rPr sz="2541" spc="185" dirty="0">
                <a:solidFill>
                  <a:srgbClr val="3B3B3B"/>
                </a:solidFill>
                <a:latin typeface="Georgia"/>
                <a:cs typeface="Georgia"/>
              </a:rPr>
              <a:t> </a:t>
            </a:r>
            <a:r>
              <a:rPr sz="2541" spc="141" dirty="0">
                <a:solidFill>
                  <a:srgbClr val="3B3B3B"/>
                </a:solidFill>
                <a:latin typeface="Georgia"/>
                <a:cs typeface="Georgia"/>
              </a:rPr>
              <a:t>h</a:t>
            </a:r>
            <a:r>
              <a:rPr sz="2541" spc="64" dirty="0">
                <a:solidFill>
                  <a:srgbClr val="3B3B3B"/>
                </a:solidFill>
                <a:latin typeface="Georgia"/>
                <a:cs typeface="Georgia"/>
              </a:rPr>
              <a:t>i</a:t>
            </a:r>
            <a:r>
              <a:rPr sz="2541" spc="268" dirty="0">
                <a:solidFill>
                  <a:srgbClr val="3B3B3B"/>
                </a:solidFill>
                <a:latin typeface="Georgia"/>
                <a:cs typeface="Georgia"/>
              </a:rPr>
              <a:t>e</a:t>
            </a:r>
            <a:r>
              <a:rPr sz="2541" spc="154" dirty="0">
                <a:solidFill>
                  <a:srgbClr val="3B3B3B"/>
                </a:solidFill>
                <a:latin typeface="Georgia"/>
                <a:cs typeface="Georgia"/>
              </a:rPr>
              <a:t>r</a:t>
            </a:r>
            <a:r>
              <a:rPr sz="2541" spc="213" dirty="0">
                <a:solidFill>
                  <a:srgbClr val="3B3B3B"/>
                </a:solidFill>
                <a:latin typeface="Georgia"/>
                <a:cs typeface="Georgia"/>
              </a:rPr>
              <a:t>a</a:t>
            </a:r>
            <a:r>
              <a:rPr sz="2541" spc="168" dirty="0">
                <a:solidFill>
                  <a:srgbClr val="3B3B3B"/>
                </a:solidFill>
                <a:latin typeface="Georgia"/>
                <a:cs typeface="Georgia"/>
              </a:rPr>
              <a:t>r</a:t>
            </a:r>
            <a:r>
              <a:rPr sz="2541" spc="204" dirty="0">
                <a:solidFill>
                  <a:srgbClr val="3B3B3B"/>
                </a:solidFill>
                <a:latin typeface="Georgia"/>
                <a:cs typeface="Georgia"/>
              </a:rPr>
              <a:t>ch</a:t>
            </a:r>
            <a:r>
              <a:rPr sz="2541" spc="64" dirty="0">
                <a:solidFill>
                  <a:srgbClr val="3B3B3B"/>
                </a:solidFill>
                <a:latin typeface="Georgia"/>
                <a:cs typeface="Georgia"/>
              </a:rPr>
              <a:t>i</a:t>
            </a:r>
            <a:r>
              <a:rPr sz="2541" spc="268" dirty="0">
                <a:solidFill>
                  <a:srgbClr val="3B3B3B"/>
                </a:solidFill>
                <a:latin typeface="Georgia"/>
                <a:cs typeface="Georgia"/>
              </a:rPr>
              <a:t>e</a:t>
            </a:r>
            <a:r>
              <a:rPr sz="2541" spc="154" dirty="0">
                <a:solidFill>
                  <a:srgbClr val="3B3B3B"/>
                </a:solidFill>
                <a:latin typeface="Georgia"/>
                <a:cs typeface="Georgia"/>
              </a:rPr>
              <a:t>s.</a:t>
            </a:r>
            <a:endParaRPr sz="2541">
              <a:solidFill>
                <a:prstClr val="black"/>
              </a:solidFill>
              <a:latin typeface="Georgia"/>
              <a:cs typeface="Georgia"/>
            </a:endParaRPr>
          </a:p>
          <a:p>
            <a:pPr marL="11527" marR="504862">
              <a:lnSpc>
                <a:spcPts val="2959"/>
              </a:lnSpc>
              <a:spcBef>
                <a:spcPts val="1017"/>
              </a:spcBef>
            </a:pPr>
            <a:r>
              <a:rPr sz="2541" spc="304" dirty="0">
                <a:solidFill>
                  <a:srgbClr val="3B3B3B"/>
                </a:solidFill>
                <a:latin typeface="Georgia"/>
                <a:cs typeface="Georgia"/>
              </a:rPr>
              <a:t>C</a:t>
            </a:r>
            <a:r>
              <a:rPr sz="2541" spc="141" dirty="0">
                <a:solidFill>
                  <a:srgbClr val="3B3B3B"/>
                </a:solidFill>
                <a:latin typeface="Georgia"/>
                <a:cs typeface="Georgia"/>
              </a:rPr>
              <a:t>o</a:t>
            </a:r>
            <a:r>
              <a:rPr sz="2541" spc="168" dirty="0">
                <a:solidFill>
                  <a:srgbClr val="3B3B3B"/>
                </a:solidFill>
                <a:latin typeface="Georgia"/>
                <a:cs typeface="Georgia"/>
              </a:rPr>
              <a:t>u</a:t>
            </a:r>
            <a:r>
              <a:rPr sz="2541" spc="113" dirty="0">
                <a:solidFill>
                  <a:srgbClr val="3B3B3B"/>
                </a:solidFill>
                <a:latin typeface="Georgia"/>
                <a:cs typeface="Georgia"/>
              </a:rPr>
              <a:t>n</a:t>
            </a:r>
            <a:r>
              <a:rPr sz="2541" spc="136" dirty="0">
                <a:solidFill>
                  <a:srgbClr val="3B3B3B"/>
                </a:solidFill>
                <a:latin typeface="Georgia"/>
                <a:cs typeface="Georgia"/>
              </a:rPr>
              <a:t>t</a:t>
            </a:r>
            <a:r>
              <a:rPr sz="2541" spc="185" dirty="0">
                <a:solidFill>
                  <a:srgbClr val="3B3B3B"/>
                </a:solidFill>
                <a:latin typeface="Georgia"/>
                <a:cs typeface="Georgia"/>
              </a:rPr>
              <a:t> </a:t>
            </a:r>
            <a:r>
              <a:rPr sz="2541" spc="141" dirty="0">
                <a:solidFill>
                  <a:srgbClr val="3B3B3B"/>
                </a:solidFill>
                <a:latin typeface="Georgia"/>
                <a:cs typeface="Georgia"/>
              </a:rPr>
              <a:t>ho</a:t>
            </a:r>
            <a:r>
              <a:rPr sz="2541" spc="300" dirty="0">
                <a:solidFill>
                  <a:srgbClr val="3B3B3B"/>
                </a:solidFill>
                <a:latin typeface="Georgia"/>
                <a:cs typeface="Georgia"/>
              </a:rPr>
              <a:t>w</a:t>
            </a:r>
            <a:r>
              <a:rPr sz="2541" spc="185" dirty="0">
                <a:solidFill>
                  <a:srgbClr val="3B3B3B"/>
                </a:solidFill>
                <a:latin typeface="Georgia"/>
                <a:cs typeface="Georgia"/>
              </a:rPr>
              <a:t> </a:t>
            </a:r>
            <a:r>
              <a:rPr sz="2541" spc="145" dirty="0">
                <a:solidFill>
                  <a:srgbClr val="3B3B3B"/>
                </a:solidFill>
                <a:latin typeface="Georgia"/>
                <a:cs typeface="Georgia"/>
              </a:rPr>
              <a:t>m</a:t>
            </a:r>
            <a:r>
              <a:rPr sz="2541" spc="172" dirty="0">
                <a:solidFill>
                  <a:srgbClr val="3B3B3B"/>
                </a:solidFill>
                <a:latin typeface="Georgia"/>
                <a:cs typeface="Georgia"/>
              </a:rPr>
              <a:t>any</a:t>
            </a:r>
            <a:r>
              <a:rPr sz="2541" spc="191" dirty="0">
                <a:solidFill>
                  <a:srgbClr val="3B3B3B"/>
                </a:solidFill>
                <a:latin typeface="Georgia"/>
                <a:cs typeface="Georgia"/>
              </a:rPr>
              <a:t> </a:t>
            </a:r>
            <a:r>
              <a:rPr sz="2541" spc="168" dirty="0">
                <a:solidFill>
                  <a:srgbClr val="3B3B3B"/>
                </a:solidFill>
                <a:latin typeface="Georgia"/>
                <a:cs typeface="Georgia"/>
              </a:rPr>
              <a:t>v</a:t>
            </a:r>
            <a:r>
              <a:rPr sz="2541" spc="218" dirty="0">
                <a:solidFill>
                  <a:srgbClr val="3B3B3B"/>
                </a:solidFill>
                <a:latin typeface="Georgia"/>
                <a:cs typeface="Georgia"/>
              </a:rPr>
              <a:t>a</a:t>
            </a:r>
            <a:r>
              <a:rPr sz="2541" spc="132" dirty="0">
                <a:solidFill>
                  <a:srgbClr val="3B3B3B"/>
                </a:solidFill>
                <a:latin typeface="Georgia"/>
                <a:cs typeface="Georgia"/>
              </a:rPr>
              <a:t>r</a:t>
            </a:r>
            <a:r>
              <a:rPr sz="2541" spc="86" dirty="0">
                <a:solidFill>
                  <a:srgbClr val="3B3B3B"/>
                </a:solidFill>
                <a:latin typeface="Georgia"/>
                <a:cs typeface="Georgia"/>
              </a:rPr>
              <a:t>i</a:t>
            </a:r>
            <a:r>
              <a:rPr sz="2541" spc="208" dirty="0">
                <a:solidFill>
                  <a:srgbClr val="3B3B3B"/>
                </a:solidFill>
                <a:latin typeface="Georgia"/>
                <a:cs typeface="Georgia"/>
              </a:rPr>
              <a:t>ab</a:t>
            </a:r>
            <a:r>
              <a:rPr sz="2541" spc="77" dirty="0">
                <a:solidFill>
                  <a:srgbClr val="3B3B3B"/>
                </a:solidFill>
                <a:latin typeface="Georgia"/>
                <a:cs typeface="Georgia"/>
              </a:rPr>
              <a:t>l</a:t>
            </a:r>
            <a:r>
              <a:rPr sz="2541" spc="268" dirty="0">
                <a:solidFill>
                  <a:srgbClr val="3B3B3B"/>
                </a:solidFill>
                <a:latin typeface="Georgia"/>
                <a:cs typeface="Georgia"/>
              </a:rPr>
              <a:t>e</a:t>
            </a:r>
            <a:r>
              <a:rPr sz="2541" spc="195" dirty="0">
                <a:solidFill>
                  <a:srgbClr val="3B3B3B"/>
                </a:solidFill>
                <a:latin typeface="Georgia"/>
                <a:cs typeface="Georgia"/>
              </a:rPr>
              <a:t>s</a:t>
            </a:r>
            <a:r>
              <a:rPr sz="2541" spc="191" dirty="0">
                <a:solidFill>
                  <a:srgbClr val="3B3B3B"/>
                </a:solidFill>
                <a:latin typeface="Georgia"/>
                <a:cs typeface="Georgia"/>
              </a:rPr>
              <a:t> </a:t>
            </a:r>
            <a:r>
              <a:rPr sz="2541" spc="218" dirty="0">
                <a:solidFill>
                  <a:srgbClr val="3B3B3B"/>
                </a:solidFill>
                <a:latin typeface="Georgia"/>
                <a:cs typeface="Georgia"/>
              </a:rPr>
              <a:t>a</a:t>
            </a:r>
            <a:r>
              <a:rPr sz="2541" spc="213" dirty="0">
                <a:solidFill>
                  <a:srgbClr val="3B3B3B"/>
                </a:solidFill>
                <a:latin typeface="Georgia"/>
                <a:cs typeface="Georgia"/>
              </a:rPr>
              <a:t>re</a:t>
            </a:r>
            <a:r>
              <a:rPr sz="2541" spc="185" dirty="0">
                <a:solidFill>
                  <a:srgbClr val="3B3B3B"/>
                </a:solidFill>
                <a:latin typeface="Georgia"/>
                <a:cs typeface="Georgia"/>
              </a:rPr>
              <a:t> </a:t>
            </a:r>
            <a:r>
              <a:rPr sz="2541" spc="64" dirty="0">
                <a:solidFill>
                  <a:srgbClr val="3B3B3B"/>
                </a:solidFill>
                <a:latin typeface="Georgia"/>
                <a:cs typeface="Georgia"/>
              </a:rPr>
              <a:t>i</a:t>
            </a:r>
            <a:r>
              <a:rPr sz="2541" spc="118" dirty="0">
                <a:solidFill>
                  <a:srgbClr val="3B3B3B"/>
                </a:solidFill>
                <a:latin typeface="Georgia"/>
                <a:cs typeface="Georgia"/>
              </a:rPr>
              <a:t>n</a:t>
            </a:r>
            <a:r>
              <a:rPr sz="2541" spc="185" dirty="0">
                <a:solidFill>
                  <a:srgbClr val="3B3B3B"/>
                </a:solidFill>
                <a:latin typeface="Georgia"/>
                <a:cs typeface="Georgia"/>
              </a:rPr>
              <a:t> sc</a:t>
            </a:r>
            <a:r>
              <a:rPr sz="2541" spc="222" dirty="0">
                <a:solidFill>
                  <a:srgbClr val="3B3B3B"/>
                </a:solidFill>
                <a:latin typeface="Georgia"/>
                <a:cs typeface="Georgia"/>
              </a:rPr>
              <a:t>o</a:t>
            </a:r>
            <a:r>
              <a:rPr sz="2541" spc="168" dirty="0">
                <a:solidFill>
                  <a:srgbClr val="3B3B3B"/>
                </a:solidFill>
                <a:latin typeface="Georgia"/>
                <a:cs typeface="Georgia"/>
              </a:rPr>
              <a:t>p</a:t>
            </a:r>
            <a:r>
              <a:rPr sz="2541" spc="268" dirty="0">
                <a:solidFill>
                  <a:srgbClr val="3B3B3B"/>
                </a:solidFill>
                <a:latin typeface="Georgia"/>
                <a:cs typeface="Georgia"/>
              </a:rPr>
              <a:t>e</a:t>
            </a:r>
            <a:r>
              <a:rPr sz="2541" spc="185" dirty="0">
                <a:solidFill>
                  <a:srgbClr val="3B3B3B"/>
                </a:solidFill>
                <a:latin typeface="Georgia"/>
                <a:cs typeface="Georgia"/>
              </a:rPr>
              <a:t> </a:t>
            </a:r>
            <a:r>
              <a:rPr sz="2541" spc="177" dirty="0">
                <a:solidFill>
                  <a:srgbClr val="3B3B3B"/>
                </a:solidFill>
                <a:latin typeface="Georgia"/>
                <a:cs typeface="Georgia"/>
              </a:rPr>
              <a:t>at</a:t>
            </a:r>
            <a:r>
              <a:rPr sz="2541" spc="95" dirty="0">
                <a:solidFill>
                  <a:srgbClr val="3B3B3B"/>
                </a:solidFill>
                <a:latin typeface="Georgia"/>
                <a:cs typeface="Georgia"/>
              </a:rPr>
              <a:t> </a:t>
            </a:r>
            <a:r>
              <a:rPr sz="2541" spc="268" dirty="0">
                <a:solidFill>
                  <a:srgbClr val="3B3B3B"/>
                </a:solidFill>
                <a:latin typeface="Georgia"/>
                <a:cs typeface="Georgia"/>
              </a:rPr>
              <a:t>e</a:t>
            </a:r>
            <a:r>
              <a:rPr sz="2541" spc="185" dirty="0">
                <a:solidFill>
                  <a:srgbClr val="3B3B3B"/>
                </a:solidFill>
                <a:latin typeface="Georgia"/>
                <a:cs typeface="Georgia"/>
              </a:rPr>
              <a:t>ac</a:t>
            </a:r>
            <a:r>
              <a:rPr sz="2541" spc="236" dirty="0">
                <a:solidFill>
                  <a:srgbClr val="3B3B3B"/>
                </a:solidFill>
                <a:latin typeface="Georgia"/>
                <a:cs typeface="Georgia"/>
              </a:rPr>
              <a:t>h</a:t>
            </a:r>
            <a:r>
              <a:rPr sz="2541" spc="182" dirty="0">
                <a:solidFill>
                  <a:srgbClr val="3B3B3B"/>
                </a:solidFill>
                <a:latin typeface="Georgia"/>
                <a:cs typeface="Georgia"/>
              </a:rPr>
              <a:t> </a:t>
            </a:r>
            <a:r>
              <a:rPr sz="2541" spc="168" dirty="0">
                <a:solidFill>
                  <a:srgbClr val="3B3B3B"/>
                </a:solidFill>
                <a:latin typeface="Georgia"/>
                <a:cs typeface="Georgia"/>
              </a:rPr>
              <a:t>p</a:t>
            </a:r>
            <a:r>
              <a:rPr sz="2541" spc="141" dirty="0">
                <a:solidFill>
                  <a:srgbClr val="3B3B3B"/>
                </a:solidFill>
                <a:latin typeface="Georgia"/>
                <a:cs typeface="Georgia"/>
              </a:rPr>
              <a:t>o</a:t>
            </a:r>
            <a:r>
              <a:rPr sz="2541" spc="64" dirty="0">
                <a:solidFill>
                  <a:srgbClr val="3B3B3B"/>
                </a:solidFill>
                <a:latin typeface="Georgia"/>
                <a:cs typeface="Georgia"/>
              </a:rPr>
              <a:t>i</a:t>
            </a:r>
            <a:r>
              <a:rPr sz="2541" spc="113" dirty="0">
                <a:solidFill>
                  <a:srgbClr val="3B3B3B"/>
                </a:solidFill>
                <a:latin typeface="Georgia"/>
                <a:cs typeface="Georgia"/>
              </a:rPr>
              <a:t>n</a:t>
            </a:r>
            <a:r>
              <a:rPr sz="2541" spc="136" dirty="0">
                <a:solidFill>
                  <a:srgbClr val="3B3B3B"/>
                </a:solidFill>
                <a:latin typeface="Georgia"/>
                <a:cs typeface="Georgia"/>
              </a:rPr>
              <a:t>t</a:t>
            </a:r>
            <a:r>
              <a:rPr sz="2541" spc="113" dirty="0">
                <a:solidFill>
                  <a:srgbClr val="3B3B3B"/>
                </a:solidFill>
                <a:latin typeface="Georgia"/>
                <a:cs typeface="Georgia"/>
              </a:rPr>
              <a:t>.</a:t>
            </a:r>
            <a:endParaRPr sz="2541">
              <a:solidFill>
                <a:prstClr val="black"/>
              </a:solidFill>
              <a:latin typeface="Georgia"/>
              <a:cs typeface="Georgia"/>
            </a:endParaRPr>
          </a:p>
        </p:txBody>
      </p:sp>
      <p:sp>
        <p:nvSpPr>
          <p:cNvPr id="7" name="object 7"/>
          <p:cNvSpPr txBox="1"/>
          <p:nvPr/>
        </p:nvSpPr>
        <p:spPr>
          <a:xfrm>
            <a:off x="2456073" y="3620404"/>
            <a:ext cx="138889" cy="174663"/>
          </a:xfrm>
          <a:prstGeom prst="rect">
            <a:avLst/>
          </a:prstGeom>
        </p:spPr>
        <p:txBody>
          <a:bodyPr vert="horz" wrap="square" lIns="0" tIns="0" rIns="0" bIns="0" rtlCol="0">
            <a:spAutoFit/>
          </a:bodyPr>
          <a:lstStyle/>
          <a:p>
            <a:pPr marL="11527"/>
            <a:r>
              <a:rPr sz="1135" spc="218" dirty="0">
                <a:solidFill>
                  <a:srgbClr val="3B3B3B"/>
                </a:solidFill>
                <a:cs typeface="Calibri"/>
              </a:rPr>
              <a:t>●</a:t>
            </a:r>
            <a:endParaRPr sz="1135">
              <a:solidFill>
                <a:prstClr val="black"/>
              </a:solidFill>
              <a:cs typeface="Calibri"/>
            </a:endParaRPr>
          </a:p>
        </p:txBody>
      </p:sp>
      <p:sp>
        <p:nvSpPr>
          <p:cNvPr id="8" name="object 8"/>
          <p:cNvSpPr txBox="1"/>
          <p:nvPr/>
        </p:nvSpPr>
        <p:spPr>
          <a:xfrm>
            <a:off x="2456073" y="4499842"/>
            <a:ext cx="138889" cy="174663"/>
          </a:xfrm>
          <a:prstGeom prst="rect">
            <a:avLst/>
          </a:prstGeom>
        </p:spPr>
        <p:txBody>
          <a:bodyPr vert="horz" wrap="square" lIns="0" tIns="0" rIns="0" bIns="0" rtlCol="0">
            <a:spAutoFit/>
          </a:bodyPr>
          <a:lstStyle/>
          <a:p>
            <a:pPr marL="11527"/>
            <a:r>
              <a:rPr sz="1135" spc="218" dirty="0">
                <a:solidFill>
                  <a:srgbClr val="3B3B3B"/>
                </a:solidFill>
                <a:cs typeface="Calibri"/>
              </a:rPr>
              <a:t>●</a:t>
            </a:r>
            <a:endParaRPr sz="1135">
              <a:solidFill>
                <a:prstClr val="black"/>
              </a:solidFill>
              <a:cs typeface="Calibri"/>
            </a:endParaRPr>
          </a:p>
        </p:txBody>
      </p:sp>
    </p:spTree>
    <p:extLst>
      <p:ext uri="{BB962C8B-B14F-4D97-AF65-F5344CB8AC3E}">
        <p14:creationId xmlns:p14="http://schemas.microsoft.com/office/powerpoint/2010/main" val="3386336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184058" y="3025395"/>
            <a:ext cx="7812933" cy="446917"/>
          </a:xfrm>
          <a:prstGeom prst="rect">
            <a:avLst/>
          </a:prstGeom>
        </p:spPr>
        <p:txBody>
          <a:bodyPr vert="horz" wrap="square" lIns="0" tIns="0" rIns="0" bIns="0" rtlCol="0">
            <a:spAutoFit/>
          </a:bodyPr>
          <a:lstStyle/>
          <a:p>
            <a:pPr marL="11527"/>
            <a:r>
              <a:rPr sz="2904" spc="195" dirty="0">
                <a:solidFill>
                  <a:srgbClr val="3B3B3B"/>
                </a:solidFill>
                <a:latin typeface="Georgia"/>
                <a:cs typeface="Georgia"/>
              </a:rPr>
              <a:t>Wh</a:t>
            </a:r>
            <a:r>
              <a:rPr sz="2904" spc="127" dirty="0">
                <a:solidFill>
                  <a:srgbClr val="3B3B3B"/>
                </a:solidFill>
                <a:latin typeface="Georgia"/>
                <a:cs typeface="Georgia"/>
              </a:rPr>
              <a:t>y</a:t>
            </a:r>
            <a:r>
              <a:rPr sz="2904" spc="231" dirty="0">
                <a:solidFill>
                  <a:srgbClr val="3B3B3B"/>
                </a:solidFill>
                <a:latin typeface="Georgia"/>
                <a:cs typeface="Georgia"/>
              </a:rPr>
              <a:t> </a:t>
            </a:r>
            <a:r>
              <a:rPr sz="2904" spc="304" dirty="0">
                <a:solidFill>
                  <a:srgbClr val="3B3B3B"/>
                </a:solidFill>
                <a:latin typeface="Georgia"/>
                <a:cs typeface="Georgia"/>
              </a:rPr>
              <a:t>c</a:t>
            </a:r>
            <a:r>
              <a:rPr sz="2904" spc="254" dirty="0">
                <a:solidFill>
                  <a:srgbClr val="3B3B3B"/>
                </a:solidFill>
                <a:latin typeface="Georgia"/>
                <a:cs typeface="Georgia"/>
              </a:rPr>
              <a:t>a</a:t>
            </a:r>
            <a:r>
              <a:rPr sz="2904" spc="141" dirty="0">
                <a:solidFill>
                  <a:srgbClr val="3B3B3B"/>
                </a:solidFill>
                <a:latin typeface="Georgia"/>
                <a:cs typeface="Georgia"/>
              </a:rPr>
              <a:t>n</a:t>
            </a:r>
            <a:r>
              <a:rPr sz="2904" spc="159" dirty="0">
                <a:solidFill>
                  <a:srgbClr val="3B3B3B"/>
                </a:solidFill>
                <a:latin typeface="Georgia"/>
                <a:cs typeface="Georgia"/>
              </a:rPr>
              <a:t>'t</a:t>
            </a:r>
            <a:r>
              <a:rPr sz="2904" spc="222" dirty="0">
                <a:solidFill>
                  <a:srgbClr val="3B3B3B"/>
                </a:solidFill>
                <a:latin typeface="Georgia"/>
                <a:cs typeface="Georgia"/>
              </a:rPr>
              <a:t> </a:t>
            </a:r>
            <a:r>
              <a:rPr sz="2904" spc="345" dirty="0">
                <a:solidFill>
                  <a:srgbClr val="3B3B3B"/>
                </a:solidFill>
                <a:latin typeface="Georgia"/>
                <a:cs typeface="Georgia"/>
              </a:rPr>
              <a:t>w</a:t>
            </a:r>
            <a:r>
              <a:rPr sz="2904" spc="309" dirty="0">
                <a:solidFill>
                  <a:srgbClr val="3B3B3B"/>
                </a:solidFill>
                <a:latin typeface="Georgia"/>
                <a:cs typeface="Georgia"/>
              </a:rPr>
              <a:t>e</a:t>
            </a:r>
            <a:r>
              <a:rPr sz="2904" spc="218" dirty="0">
                <a:solidFill>
                  <a:srgbClr val="3B3B3B"/>
                </a:solidFill>
                <a:latin typeface="Georgia"/>
                <a:cs typeface="Georgia"/>
              </a:rPr>
              <a:t> </a:t>
            </a:r>
            <a:r>
              <a:rPr sz="2904" spc="54" dirty="0">
                <a:solidFill>
                  <a:srgbClr val="3B3B3B"/>
                </a:solidFill>
                <a:latin typeface="Georgia"/>
                <a:cs typeface="Georgia"/>
              </a:rPr>
              <a:t>j</a:t>
            </a:r>
            <a:r>
              <a:rPr sz="2904" spc="227" dirty="0">
                <a:solidFill>
                  <a:srgbClr val="3B3B3B"/>
                </a:solidFill>
                <a:latin typeface="Georgia"/>
                <a:cs typeface="Georgia"/>
              </a:rPr>
              <a:t>u</a:t>
            </a:r>
            <a:r>
              <a:rPr sz="2904" spc="177" dirty="0">
                <a:solidFill>
                  <a:srgbClr val="3B3B3B"/>
                </a:solidFill>
                <a:latin typeface="Georgia"/>
                <a:cs typeface="Georgia"/>
              </a:rPr>
              <a:t>s</a:t>
            </a:r>
            <a:r>
              <a:rPr sz="2904" spc="159" dirty="0">
                <a:solidFill>
                  <a:srgbClr val="3B3B3B"/>
                </a:solidFill>
                <a:latin typeface="Georgia"/>
                <a:cs typeface="Georgia"/>
              </a:rPr>
              <a:t>t</a:t>
            </a:r>
            <a:r>
              <a:rPr sz="2904" spc="218" dirty="0">
                <a:solidFill>
                  <a:srgbClr val="3B3B3B"/>
                </a:solidFill>
                <a:latin typeface="Georgia"/>
                <a:cs typeface="Georgia"/>
              </a:rPr>
              <a:t> </a:t>
            </a:r>
            <a:r>
              <a:rPr sz="2904" spc="177" dirty="0">
                <a:solidFill>
                  <a:srgbClr val="3B3B3B"/>
                </a:solidFill>
                <a:latin typeface="Georgia"/>
                <a:cs typeface="Georgia"/>
              </a:rPr>
              <a:t>d</a:t>
            </a:r>
            <a:r>
              <a:rPr sz="2904" spc="168" dirty="0">
                <a:solidFill>
                  <a:srgbClr val="3B3B3B"/>
                </a:solidFill>
                <a:latin typeface="Georgia"/>
                <a:cs typeface="Georgia"/>
              </a:rPr>
              <a:t>o</a:t>
            </a:r>
            <a:r>
              <a:rPr sz="2904" spc="222" dirty="0">
                <a:solidFill>
                  <a:srgbClr val="3B3B3B"/>
                </a:solidFill>
                <a:latin typeface="Georgia"/>
                <a:cs typeface="Georgia"/>
              </a:rPr>
              <a:t> </a:t>
            </a:r>
            <a:r>
              <a:rPr sz="2904" spc="159" dirty="0">
                <a:solidFill>
                  <a:srgbClr val="3B3B3B"/>
                </a:solidFill>
                <a:latin typeface="Georgia"/>
                <a:cs typeface="Georgia"/>
              </a:rPr>
              <a:t>this</a:t>
            </a:r>
            <a:r>
              <a:rPr sz="2904" spc="222" dirty="0">
                <a:solidFill>
                  <a:srgbClr val="3B3B3B"/>
                </a:solidFill>
                <a:latin typeface="Georgia"/>
                <a:cs typeface="Georgia"/>
              </a:rPr>
              <a:t> </a:t>
            </a:r>
            <a:r>
              <a:rPr sz="2904" spc="208" dirty="0">
                <a:solidFill>
                  <a:srgbClr val="3B3B3B"/>
                </a:solidFill>
                <a:latin typeface="Georgia"/>
                <a:cs typeface="Georgia"/>
              </a:rPr>
              <a:t>du</a:t>
            </a:r>
            <a:r>
              <a:rPr sz="2904" spc="159" dirty="0">
                <a:solidFill>
                  <a:srgbClr val="3B3B3B"/>
                </a:solidFill>
                <a:latin typeface="Georgia"/>
                <a:cs typeface="Georgia"/>
              </a:rPr>
              <a:t>r</a:t>
            </a:r>
            <a:r>
              <a:rPr sz="2904" spc="182" dirty="0">
                <a:solidFill>
                  <a:srgbClr val="3B3B3B"/>
                </a:solidFill>
                <a:latin typeface="Georgia"/>
                <a:cs typeface="Georgia"/>
              </a:rPr>
              <a:t>in</a:t>
            </a:r>
            <a:r>
              <a:rPr sz="2904" spc="218" dirty="0">
                <a:solidFill>
                  <a:srgbClr val="3B3B3B"/>
                </a:solidFill>
                <a:latin typeface="Georgia"/>
                <a:cs typeface="Georgia"/>
              </a:rPr>
              <a:t>g</a:t>
            </a:r>
            <a:r>
              <a:rPr sz="2904" spc="227" dirty="0">
                <a:solidFill>
                  <a:srgbClr val="3B3B3B"/>
                </a:solidFill>
                <a:latin typeface="Georgia"/>
                <a:cs typeface="Georgia"/>
              </a:rPr>
              <a:t> </a:t>
            </a:r>
            <a:r>
              <a:rPr sz="2904" spc="200" dirty="0">
                <a:solidFill>
                  <a:srgbClr val="3B3B3B"/>
                </a:solidFill>
                <a:latin typeface="Georgia"/>
                <a:cs typeface="Georgia"/>
              </a:rPr>
              <a:t>p</a:t>
            </a:r>
            <a:r>
              <a:rPr sz="2904" spc="254" dirty="0">
                <a:solidFill>
                  <a:srgbClr val="3B3B3B"/>
                </a:solidFill>
                <a:latin typeface="Georgia"/>
                <a:cs typeface="Georgia"/>
              </a:rPr>
              <a:t>a</a:t>
            </a:r>
            <a:r>
              <a:rPr sz="2904" spc="195" dirty="0">
                <a:solidFill>
                  <a:srgbClr val="3B3B3B"/>
                </a:solidFill>
                <a:latin typeface="Georgia"/>
                <a:cs typeface="Georgia"/>
              </a:rPr>
              <a:t>r</a:t>
            </a:r>
            <a:r>
              <a:rPr sz="2904" spc="218" dirty="0">
                <a:solidFill>
                  <a:srgbClr val="3B3B3B"/>
                </a:solidFill>
                <a:latin typeface="Georgia"/>
                <a:cs typeface="Georgia"/>
              </a:rPr>
              <a:t>s</a:t>
            </a:r>
            <a:r>
              <a:rPr sz="2904" spc="68" dirty="0">
                <a:solidFill>
                  <a:srgbClr val="3B3B3B"/>
                </a:solidFill>
                <a:latin typeface="Georgia"/>
                <a:cs typeface="Georgia"/>
              </a:rPr>
              <a:t>i</a:t>
            </a:r>
            <a:r>
              <a:rPr sz="2904" spc="159" dirty="0">
                <a:solidFill>
                  <a:srgbClr val="3B3B3B"/>
                </a:solidFill>
                <a:latin typeface="Georgia"/>
                <a:cs typeface="Georgia"/>
              </a:rPr>
              <a:t>n</a:t>
            </a:r>
            <a:r>
              <a:rPr sz="2904" spc="268" dirty="0">
                <a:solidFill>
                  <a:srgbClr val="3B3B3B"/>
                </a:solidFill>
                <a:latin typeface="Georgia"/>
                <a:cs typeface="Georgia"/>
              </a:rPr>
              <a:t>g?</a:t>
            </a:r>
            <a:endParaRPr sz="2904">
              <a:solidFill>
                <a:prstClr val="black"/>
              </a:solidFill>
              <a:latin typeface="Georgia"/>
              <a:cs typeface="Georgia"/>
            </a:endParaRPr>
          </a:p>
        </p:txBody>
      </p:sp>
    </p:spTree>
    <p:extLst>
      <p:ext uri="{BB962C8B-B14F-4D97-AF65-F5344CB8AC3E}">
        <p14:creationId xmlns:p14="http://schemas.microsoft.com/office/powerpoint/2010/main" val="1547712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350908"/>
            <a:r>
              <a:rPr spc="213" dirty="0"/>
              <a:t>L</a:t>
            </a:r>
            <a:r>
              <a:rPr spc="95" dirty="0"/>
              <a:t>i</a:t>
            </a:r>
            <a:r>
              <a:rPr spc="245" dirty="0"/>
              <a:t>m</a:t>
            </a:r>
            <a:r>
              <a:rPr spc="95" dirty="0"/>
              <a:t>i</a:t>
            </a:r>
            <a:r>
              <a:rPr spc="227" dirty="0"/>
              <a:t>t</a:t>
            </a:r>
            <a:r>
              <a:rPr spc="331" dirty="0"/>
              <a:t>a</a:t>
            </a:r>
            <a:r>
              <a:rPr spc="172" dirty="0"/>
              <a:t>t</a:t>
            </a:r>
            <a:r>
              <a:rPr spc="141" dirty="0"/>
              <a:t>i</a:t>
            </a:r>
            <a:r>
              <a:rPr spc="263" dirty="0"/>
              <a:t>on</a:t>
            </a:r>
            <a:r>
              <a:rPr spc="204" dirty="0"/>
              <a:t>s</a:t>
            </a:r>
            <a:r>
              <a:rPr spc="300" dirty="0"/>
              <a:t> </a:t>
            </a:r>
            <a:r>
              <a:rPr spc="250" dirty="0"/>
              <a:t>o</a:t>
            </a:r>
            <a:r>
              <a:rPr spc="154" dirty="0"/>
              <a:t>f</a:t>
            </a:r>
            <a:r>
              <a:rPr spc="300" dirty="0"/>
              <a:t> </a:t>
            </a:r>
            <a:r>
              <a:rPr spc="490" dirty="0"/>
              <a:t>C</a:t>
            </a:r>
            <a:r>
              <a:rPr spc="359" dirty="0"/>
              <a:t>F</a:t>
            </a:r>
            <a:r>
              <a:rPr spc="295" dirty="0"/>
              <a:t>Gs</a:t>
            </a:r>
          </a:p>
        </p:txBody>
      </p:sp>
      <p:sp>
        <p:nvSpPr>
          <p:cNvPr id="3" name="object 3"/>
          <p:cNvSpPr txBox="1"/>
          <p:nvPr/>
        </p:nvSpPr>
        <p:spPr>
          <a:xfrm>
            <a:off x="2053813" y="1721498"/>
            <a:ext cx="140618" cy="174663"/>
          </a:xfrm>
          <a:prstGeom prst="rect">
            <a:avLst/>
          </a:prstGeom>
        </p:spPr>
        <p:txBody>
          <a:bodyPr vert="horz" wrap="square" lIns="0" tIns="0" rIns="0" bIns="0" rtlCol="0">
            <a:spAutoFit/>
          </a:bodyPr>
          <a:lstStyle/>
          <a:p>
            <a:pPr marL="11527"/>
            <a:r>
              <a:rPr sz="1135" spc="231" dirty="0">
                <a:solidFill>
                  <a:srgbClr val="3B3B3B"/>
                </a:solidFill>
                <a:cs typeface="Calibri"/>
              </a:rPr>
              <a:t>●</a:t>
            </a:r>
            <a:endParaRPr sz="1135">
              <a:solidFill>
                <a:prstClr val="black"/>
              </a:solidFill>
              <a:cs typeface="Calibri"/>
            </a:endParaRPr>
          </a:p>
        </p:txBody>
      </p:sp>
      <p:sp>
        <p:nvSpPr>
          <p:cNvPr id="4" name="object 4"/>
          <p:cNvSpPr txBox="1"/>
          <p:nvPr/>
        </p:nvSpPr>
        <p:spPr>
          <a:xfrm>
            <a:off x="2318914" y="1638254"/>
            <a:ext cx="2142116" cy="398122"/>
          </a:xfrm>
          <a:prstGeom prst="rect">
            <a:avLst/>
          </a:prstGeom>
        </p:spPr>
        <p:txBody>
          <a:bodyPr vert="horz" wrap="square" lIns="0" tIns="0" rIns="0" bIns="0" rtlCol="0">
            <a:spAutoFit/>
          </a:bodyPr>
          <a:lstStyle/>
          <a:p>
            <a:pPr marL="11527"/>
            <a:r>
              <a:rPr sz="2587" spc="222" dirty="0">
                <a:solidFill>
                  <a:srgbClr val="3B3B3B"/>
                </a:solidFill>
                <a:latin typeface="Georgia"/>
                <a:cs typeface="Georgia"/>
              </a:rPr>
              <a:t>U</a:t>
            </a:r>
            <a:r>
              <a:rPr sz="2587" spc="113" dirty="0">
                <a:solidFill>
                  <a:srgbClr val="3B3B3B"/>
                </a:solidFill>
                <a:latin typeface="Georgia"/>
                <a:cs typeface="Georgia"/>
              </a:rPr>
              <a:t>si</a:t>
            </a:r>
            <a:r>
              <a:rPr sz="2587" spc="195" dirty="0">
                <a:solidFill>
                  <a:srgbClr val="3B3B3B"/>
                </a:solidFill>
                <a:latin typeface="Georgia"/>
                <a:cs typeface="Georgia"/>
              </a:rPr>
              <a:t>n</a:t>
            </a:r>
            <a:r>
              <a:rPr sz="2587" spc="354" dirty="0">
                <a:solidFill>
                  <a:srgbClr val="3B3B3B"/>
                </a:solidFill>
                <a:latin typeface="Georgia"/>
                <a:cs typeface="Georgia"/>
              </a:rPr>
              <a:t>g</a:t>
            </a:r>
            <a:r>
              <a:rPr sz="2587" spc="204" dirty="0">
                <a:solidFill>
                  <a:srgbClr val="3B3B3B"/>
                </a:solidFill>
                <a:latin typeface="Georgia"/>
                <a:cs typeface="Georgia"/>
              </a:rPr>
              <a:t> </a:t>
            </a:r>
            <a:r>
              <a:rPr sz="2587" spc="331" dirty="0">
                <a:solidFill>
                  <a:srgbClr val="3B3B3B"/>
                </a:solidFill>
                <a:latin typeface="Georgia"/>
                <a:cs typeface="Georgia"/>
              </a:rPr>
              <a:t>C</a:t>
            </a:r>
            <a:r>
              <a:rPr sz="2587" spc="268" dirty="0">
                <a:solidFill>
                  <a:srgbClr val="3B3B3B"/>
                </a:solidFill>
                <a:latin typeface="Georgia"/>
                <a:cs typeface="Georgia"/>
              </a:rPr>
              <a:t>F</a:t>
            </a:r>
            <a:r>
              <a:rPr sz="2587" spc="159" dirty="0">
                <a:solidFill>
                  <a:srgbClr val="3B3B3B"/>
                </a:solidFill>
                <a:latin typeface="Georgia"/>
                <a:cs typeface="Georgia"/>
              </a:rPr>
              <a:t>Gs:</a:t>
            </a:r>
            <a:endParaRPr sz="2587">
              <a:solidFill>
                <a:prstClr val="black"/>
              </a:solidFill>
              <a:latin typeface="Georgia"/>
              <a:cs typeface="Georgia"/>
            </a:endParaRPr>
          </a:p>
        </p:txBody>
      </p:sp>
      <p:sp>
        <p:nvSpPr>
          <p:cNvPr id="5" name="object 5"/>
          <p:cNvSpPr txBox="1"/>
          <p:nvPr/>
        </p:nvSpPr>
        <p:spPr>
          <a:xfrm>
            <a:off x="2407664" y="2238935"/>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6" name="object 6"/>
          <p:cNvSpPr txBox="1"/>
          <p:nvPr/>
        </p:nvSpPr>
        <p:spPr>
          <a:xfrm>
            <a:off x="2671611" y="2165808"/>
            <a:ext cx="7379554" cy="2308324"/>
          </a:xfrm>
          <a:prstGeom prst="rect">
            <a:avLst/>
          </a:prstGeom>
        </p:spPr>
        <p:txBody>
          <a:bodyPr vert="horz" wrap="square" lIns="0" tIns="0" rIns="0" bIns="0" rtlCol="0">
            <a:spAutoFit/>
          </a:bodyPr>
          <a:lstStyle/>
          <a:p>
            <a:pPr marL="11527" marR="1584319">
              <a:lnSpc>
                <a:spcPts val="2677"/>
              </a:lnSpc>
            </a:pPr>
            <a:r>
              <a:rPr sz="2269" spc="159" dirty="0">
                <a:solidFill>
                  <a:srgbClr val="3B3B3B"/>
                </a:solidFill>
                <a:latin typeface="Georgia"/>
                <a:cs typeface="Georgia"/>
              </a:rPr>
              <a:t>H</a:t>
            </a:r>
            <a:r>
              <a:rPr sz="2269" spc="100" dirty="0">
                <a:solidFill>
                  <a:srgbClr val="3B3B3B"/>
                </a:solidFill>
                <a:latin typeface="Georgia"/>
                <a:cs typeface="Georgia"/>
              </a:rPr>
              <a:t>o</a:t>
            </a:r>
            <a:r>
              <a:rPr sz="2269" spc="281" dirty="0">
                <a:solidFill>
                  <a:srgbClr val="3B3B3B"/>
                </a:solidFill>
                <a:latin typeface="Georgia"/>
                <a:cs typeface="Georgia"/>
              </a:rPr>
              <a:t>w</a:t>
            </a:r>
            <a:r>
              <a:rPr sz="2269" spc="177" dirty="0">
                <a:solidFill>
                  <a:srgbClr val="3B3B3B"/>
                </a:solidFill>
                <a:latin typeface="Georgia"/>
                <a:cs typeface="Georgia"/>
              </a:rPr>
              <a:t> </a:t>
            </a:r>
            <a:r>
              <a:rPr sz="2269" spc="281" dirty="0">
                <a:solidFill>
                  <a:srgbClr val="3B3B3B"/>
                </a:solidFill>
                <a:latin typeface="Georgia"/>
                <a:cs typeface="Georgia"/>
              </a:rPr>
              <a:t>w</a:t>
            </a:r>
            <a:r>
              <a:rPr sz="2269" spc="136" dirty="0">
                <a:solidFill>
                  <a:srgbClr val="3B3B3B"/>
                </a:solidFill>
                <a:latin typeface="Georgia"/>
                <a:cs typeface="Georgia"/>
              </a:rPr>
              <a:t>o</a:t>
            </a:r>
            <a:r>
              <a:rPr sz="2269" spc="159" dirty="0">
                <a:solidFill>
                  <a:srgbClr val="3B3B3B"/>
                </a:solidFill>
                <a:latin typeface="Georgia"/>
                <a:cs typeface="Georgia"/>
              </a:rPr>
              <a:t>u</a:t>
            </a:r>
            <a:r>
              <a:rPr sz="2269" spc="68" dirty="0">
                <a:solidFill>
                  <a:srgbClr val="3B3B3B"/>
                </a:solidFill>
                <a:latin typeface="Georgia"/>
                <a:cs typeface="Georgia"/>
              </a:rPr>
              <a:t>l</a:t>
            </a:r>
            <a:r>
              <a:rPr sz="2269" spc="154" dirty="0">
                <a:solidFill>
                  <a:srgbClr val="3B3B3B"/>
                </a:solidFill>
                <a:latin typeface="Georgia"/>
                <a:cs typeface="Georgia"/>
              </a:rPr>
              <a:t>d</a:t>
            </a:r>
            <a:r>
              <a:rPr sz="2269" spc="172" dirty="0">
                <a:solidFill>
                  <a:srgbClr val="3B3B3B"/>
                </a:solidFill>
                <a:latin typeface="Georgia"/>
                <a:cs typeface="Georgia"/>
              </a:rPr>
              <a:t> </a:t>
            </a:r>
            <a:r>
              <a:rPr sz="2269" spc="163" dirty="0">
                <a:solidFill>
                  <a:srgbClr val="3B3B3B"/>
                </a:solidFill>
                <a:latin typeface="Georgia"/>
                <a:cs typeface="Georgia"/>
              </a:rPr>
              <a:t>y</a:t>
            </a:r>
            <a:r>
              <a:rPr sz="2269" spc="136" dirty="0">
                <a:solidFill>
                  <a:srgbClr val="3B3B3B"/>
                </a:solidFill>
                <a:latin typeface="Georgia"/>
                <a:cs typeface="Georgia"/>
              </a:rPr>
              <a:t>o</a:t>
            </a:r>
            <a:r>
              <a:rPr sz="2269" spc="154" dirty="0">
                <a:solidFill>
                  <a:srgbClr val="3B3B3B"/>
                </a:solidFill>
                <a:latin typeface="Georgia"/>
                <a:cs typeface="Georgia"/>
              </a:rPr>
              <a:t>u</a:t>
            </a:r>
            <a:r>
              <a:rPr sz="2269" spc="172" dirty="0">
                <a:solidFill>
                  <a:srgbClr val="3B3B3B"/>
                </a:solidFill>
                <a:latin typeface="Georgia"/>
                <a:cs typeface="Georgia"/>
              </a:rPr>
              <a:t> </a:t>
            </a:r>
            <a:r>
              <a:rPr sz="2269" spc="163" dirty="0">
                <a:solidFill>
                  <a:srgbClr val="3B3B3B"/>
                </a:solidFill>
                <a:latin typeface="Georgia"/>
                <a:cs typeface="Georgia"/>
              </a:rPr>
              <a:t>p</a:t>
            </a:r>
            <a:r>
              <a:rPr sz="2269" spc="145" dirty="0">
                <a:solidFill>
                  <a:srgbClr val="3B3B3B"/>
                </a:solidFill>
                <a:latin typeface="Georgia"/>
                <a:cs typeface="Georgia"/>
              </a:rPr>
              <a:t>r</a:t>
            </a:r>
            <a:r>
              <a:rPr sz="2269" spc="191" dirty="0">
                <a:solidFill>
                  <a:srgbClr val="3B3B3B"/>
                </a:solidFill>
                <a:latin typeface="Georgia"/>
                <a:cs typeface="Georgia"/>
              </a:rPr>
              <a:t>e</a:t>
            </a:r>
            <a:r>
              <a:rPr sz="2269" spc="200" dirty="0">
                <a:solidFill>
                  <a:srgbClr val="3B3B3B"/>
                </a:solidFill>
                <a:latin typeface="Georgia"/>
                <a:cs typeface="Georgia"/>
              </a:rPr>
              <a:t>v</a:t>
            </a:r>
            <a:r>
              <a:rPr sz="2269" spc="177" dirty="0">
                <a:solidFill>
                  <a:srgbClr val="3B3B3B"/>
                </a:solidFill>
                <a:latin typeface="Georgia"/>
                <a:cs typeface="Georgia"/>
              </a:rPr>
              <a:t>en</a:t>
            </a:r>
            <a:r>
              <a:rPr sz="2269" spc="132" dirty="0">
                <a:solidFill>
                  <a:srgbClr val="3B3B3B"/>
                </a:solidFill>
                <a:latin typeface="Georgia"/>
                <a:cs typeface="Georgia"/>
              </a:rPr>
              <a:t>t</a:t>
            </a:r>
            <a:r>
              <a:rPr sz="2269" spc="172" dirty="0">
                <a:solidFill>
                  <a:srgbClr val="3B3B3B"/>
                </a:solidFill>
                <a:latin typeface="Georgia"/>
                <a:cs typeface="Georgia"/>
              </a:rPr>
              <a:t> </a:t>
            </a:r>
            <a:r>
              <a:rPr sz="2269" spc="150" dirty="0">
                <a:solidFill>
                  <a:srgbClr val="3B3B3B"/>
                </a:solidFill>
                <a:latin typeface="Georgia"/>
                <a:cs typeface="Georgia"/>
              </a:rPr>
              <a:t>du</a:t>
            </a:r>
            <a:r>
              <a:rPr sz="2269" spc="154" dirty="0">
                <a:solidFill>
                  <a:srgbClr val="3B3B3B"/>
                </a:solidFill>
                <a:latin typeface="Georgia"/>
                <a:cs typeface="Georgia"/>
              </a:rPr>
              <a:t>p</a:t>
            </a:r>
            <a:r>
              <a:rPr sz="2269" spc="77" dirty="0">
                <a:solidFill>
                  <a:srgbClr val="3B3B3B"/>
                </a:solidFill>
                <a:latin typeface="Georgia"/>
                <a:cs typeface="Georgia"/>
              </a:rPr>
              <a:t>l</a:t>
            </a:r>
            <a:r>
              <a:rPr sz="2269" spc="54" dirty="0">
                <a:solidFill>
                  <a:srgbClr val="3B3B3B"/>
                </a:solidFill>
                <a:latin typeface="Georgia"/>
                <a:cs typeface="Georgia"/>
              </a:rPr>
              <a:t>i</a:t>
            </a:r>
            <a:r>
              <a:rPr sz="2269" spc="245" dirty="0">
                <a:solidFill>
                  <a:srgbClr val="3B3B3B"/>
                </a:solidFill>
                <a:latin typeface="Georgia"/>
                <a:cs typeface="Georgia"/>
              </a:rPr>
              <a:t>c</a:t>
            </a:r>
            <a:r>
              <a:rPr sz="2269" spc="208" dirty="0">
                <a:solidFill>
                  <a:srgbClr val="3B3B3B"/>
                </a:solidFill>
                <a:latin typeface="Georgia"/>
                <a:cs typeface="Georgia"/>
              </a:rPr>
              <a:t>a</a:t>
            </a:r>
            <a:r>
              <a:rPr sz="2269" spc="150" dirty="0">
                <a:solidFill>
                  <a:srgbClr val="3B3B3B"/>
                </a:solidFill>
                <a:latin typeface="Georgia"/>
                <a:cs typeface="Georgia"/>
              </a:rPr>
              <a:t>t</a:t>
            </a:r>
            <a:r>
              <a:rPr sz="2269" spc="218" dirty="0">
                <a:solidFill>
                  <a:srgbClr val="3B3B3B"/>
                </a:solidFill>
                <a:latin typeface="Georgia"/>
                <a:cs typeface="Georgia"/>
              </a:rPr>
              <a:t>e</a:t>
            </a:r>
            <a:r>
              <a:rPr sz="2269" spc="177" dirty="0">
                <a:solidFill>
                  <a:srgbClr val="3B3B3B"/>
                </a:solidFill>
                <a:latin typeface="Georgia"/>
                <a:cs typeface="Georgia"/>
              </a:rPr>
              <a:t> </a:t>
            </a:r>
            <a:r>
              <a:rPr sz="2269" spc="191" dirty="0">
                <a:solidFill>
                  <a:srgbClr val="3B3B3B"/>
                </a:solidFill>
                <a:latin typeface="Georgia"/>
                <a:cs typeface="Georgia"/>
              </a:rPr>
              <a:t>c</a:t>
            </a:r>
            <a:r>
              <a:rPr sz="2269" spc="123" dirty="0">
                <a:solidFill>
                  <a:srgbClr val="3B3B3B"/>
                </a:solidFill>
                <a:latin typeface="Georgia"/>
                <a:cs typeface="Georgia"/>
              </a:rPr>
              <a:t>l</a:t>
            </a:r>
            <a:r>
              <a:rPr sz="2269" spc="195" dirty="0">
                <a:solidFill>
                  <a:srgbClr val="3B3B3B"/>
                </a:solidFill>
                <a:latin typeface="Georgia"/>
                <a:cs typeface="Georgia"/>
              </a:rPr>
              <a:t>as</a:t>
            </a:r>
            <a:r>
              <a:rPr sz="2269" spc="185" dirty="0">
                <a:solidFill>
                  <a:srgbClr val="3B3B3B"/>
                </a:solidFill>
                <a:latin typeface="Georgia"/>
                <a:cs typeface="Georgia"/>
              </a:rPr>
              <a:t>s</a:t>
            </a:r>
            <a:r>
              <a:rPr sz="2269" spc="100" dirty="0">
                <a:solidFill>
                  <a:srgbClr val="3B3B3B"/>
                </a:solidFill>
                <a:latin typeface="Georgia"/>
                <a:cs typeface="Georgia"/>
              </a:rPr>
              <a:t> </a:t>
            </a:r>
            <a:r>
              <a:rPr sz="2269" spc="150" dirty="0">
                <a:solidFill>
                  <a:srgbClr val="3B3B3B"/>
                </a:solidFill>
                <a:latin typeface="Georgia"/>
                <a:cs typeface="Georgia"/>
              </a:rPr>
              <a:t>d</a:t>
            </a:r>
            <a:r>
              <a:rPr sz="2269" spc="177" dirty="0">
                <a:solidFill>
                  <a:srgbClr val="3B3B3B"/>
                </a:solidFill>
                <a:latin typeface="Georgia"/>
                <a:cs typeface="Georgia"/>
              </a:rPr>
              <a:t>ef</a:t>
            </a:r>
            <a:r>
              <a:rPr sz="2269" spc="64" dirty="0">
                <a:solidFill>
                  <a:srgbClr val="3B3B3B"/>
                </a:solidFill>
                <a:latin typeface="Georgia"/>
                <a:cs typeface="Georgia"/>
              </a:rPr>
              <a:t>i</a:t>
            </a:r>
            <a:r>
              <a:rPr sz="2269" spc="113" dirty="0">
                <a:solidFill>
                  <a:srgbClr val="3B3B3B"/>
                </a:solidFill>
                <a:latin typeface="Georgia"/>
                <a:cs typeface="Georgia"/>
              </a:rPr>
              <a:t>n</a:t>
            </a:r>
            <a:r>
              <a:rPr sz="2269" spc="54" dirty="0">
                <a:solidFill>
                  <a:srgbClr val="3B3B3B"/>
                </a:solidFill>
                <a:latin typeface="Georgia"/>
                <a:cs typeface="Georgia"/>
              </a:rPr>
              <a:t>i</a:t>
            </a:r>
            <a:r>
              <a:rPr sz="2269" spc="103" dirty="0">
                <a:solidFill>
                  <a:srgbClr val="3B3B3B"/>
                </a:solidFill>
                <a:latin typeface="Georgia"/>
                <a:cs typeface="Georgia"/>
              </a:rPr>
              <a:t>t</a:t>
            </a:r>
            <a:r>
              <a:rPr sz="2269" spc="82" dirty="0">
                <a:solidFill>
                  <a:srgbClr val="3B3B3B"/>
                </a:solidFill>
                <a:latin typeface="Georgia"/>
                <a:cs typeface="Georgia"/>
              </a:rPr>
              <a:t>i</a:t>
            </a:r>
            <a:r>
              <a:rPr sz="2269" spc="127" dirty="0">
                <a:solidFill>
                  <a:srgbClr val="3B3B3B"/>
                </a:solidFill>
                <a:latin typeface="Georgia"/>
                <a:cs typeface="Georgia"/>
              </a:rPr>
              <a:t>o</a:t>
            </a:r>
            <a:r>
              <a:rPr sz="2269" spc="132" dirty="0">
                <a:solidFill>
                  <a:srgbClr val="3B3B3B"/>
                </a:solidFill>
                <a:latin typeface="Georgia"/>
                <a:cs typeface="Georgia"/>
              </a:rPr>
              <a:t>n</a:t>
            </a:r>
            <a:r>
              <a:rPr sz="2269" spc="185" dirty="0">
                <a:solidFill>
                  <a:srgbClr val="3B3B3B"/>
                </a:solidFill>
                <a:latin typeface="Georgia"/>
                <a:cs typeface="Georgia"/>
              </a:rPr>
              <a:t>s</a:t>
            </a:r>
            <a:r>
              <a:rPr sz="2269" spc="127" dirty="0">
                <a:solidFill>
                  <a:srgbClr val="3B3B3B"/>
                </a:solidFill>
                <a:latin typeface="Georgia"/>
                <a:cs typeface="Georgia"/>
              </a:rPr>
              <a:t>?</a:t>
            </a:r>
            <a:endParaRPr sz="2269">
              <a:solidFill>
                <a:prstClr val="black"/>
              </a:solidFill>
              <a:latin typeface="Georgia"/>
              <a:cs typeface="Georgia"/>
            </a:endParaRPr>
          </a:p>
          <a:p>
            <a:pPr marL="11527" marR="4611">
              <a:lnSpc>
                <a:spcPts val="2668"/>
              </a:lnSpc>
              <a:spcBef>
                <a:spcPts val="921"/>
              </a:spcBef>
            </a:pPr>
            <a:r>
              <a:rPr sz="2269" spc="159" dirty="0">
                <a:solidFill>
                  <a:srgbClr val="3B3B3B"/>
                </a:solidFill>
                <a:latin typeface="Georgia"/>
                <a:cs typeface="Georgia"/>
              </a:rPr>
              <a:t>H</a:t>
            </a:r>
            <a:r>
              <a:rPr sz="2269" spc="100" dirty="0">
                <a:solidFill>
                  <a:srgbClr val="3B3B3B"/>
                </a:solidFill>
                <a:latin typeface="Georgia"/>
                <a:cs typeface="Georgia"/>
              </a:rPr>
              <a:t>o</a:t>
            </a:r>
            <a:r>
              <a:rPr sz="2269" spc="281" dirty="0">
                <a:solidFill>
                  <a:srgbClr val="3B3B3B"/>
                </a:solidFill>
                <a:latin typeface="Georgia"/>
                <a:cs typeface="Georgia"/>
              </a:rPr>
              <a:t>w</a:t>
            </a:r>
            <a:r>
              <a:rPr sz="2269" spc="177" dirty="0">
                <a:solidFill>
                  <a:srgbClr val="3B3B3B"/>
                </a:solidFill>
                <a:latin typeface="Georgia"/>
                <a:cs typeface="Georgia"/>
              </a:rPr>
              <a:t> </a:t>
            </a:r>
            <a:r>
              <a:rPr sz="2269" spc="281" dirty="0">
                <a:solidFill>
                  <a:srgbClr val="3B3B3B"/>
                </a:solidFill>
                <a:latin typeface="Georgia"/>
                <a:cs typeface="Georgia"/>
              </a:rPr>
              <a:t>w</a:t>
            </a:r>
            <a:r>
              <a:rPr sz="2269" spc="136" dirty="0">
                <a:solidFill>
                  <a:srgbClr val="3B3B3B"/>
                </a:solidFill>
                <a:latin typeface="Georgia"/>
                <a:cs typeface="Georgia"/>
              </a:rPr>
              <a:t>o</a:t>
            </a:r>
            <a:r>
              <a:rPr sz="2269" spc="159" dirty="0">
                <a:solidFill>
                  <a:srgbClr val="3B3B3B"/>
                </a:solidFill>
                <a:latin typeface="Georgia"/>
                <a:cs typeface="Georgia"/>
              </a:rPr>
              <a:t>u</a:t>
            </a:r>
            <a:r>
              <a:rPr sz="2269" spc="68" dirty="0">
                <a:solidFill>
                  <a:srgbClr val="3B3B3B"/>
                </a:solidFill>
                <a:latin typeface="Georgia"/>
                <a:cs typeface="Georgia"/>
              </a:rPr>
              <a:t>l</a:t>
            </a:r>
            <a:r>
              <a:rPr sz="2269" spc="154" dirty="0">
                <a:solidFill>
                  <a:srgbClr val="3B3B3B"/>
                </a:solidFill>
                <a:latin typeface="Georgia"/>
                <a:cs typeface="Georgia"/>
              </a:rPr>
              <a:t>d</a:t>
            </a:r>
            <a:r>
              <a:rPr sz="2269" spc="172" dirty="0">
                <a:solidFill>
                  <a:srgbClr val="3B3B3B"/>
                </a:solidFill>
                <a:latin typeface="Georgia"/>
                <a:cs typeface="Georgia"/>
              </a:rPr>
              <a:t> </a:t>
            </a:r>
            <a:r>
              <a:rPr sz="2269" spc="163" dirty="0">
                <a:solidFill>
                  <a:srgbClr val="3B3B3B"/>
                </a:solidFill>
                <a:latin typeface="Georgia"/>
                <a:cs typeface="Georgia"/>
              </a:rPr>
              <a:t>y</a:t>
            </a:r>
            <a:r>
              <a:rPr sz="2269" spc="136" dirty="0">
                <a:solidFill>
                  <a:srgbClr val="3B3B3B"/>
                </a:solidFill>
                <a:latin typeface="Georgia"/>
                <a:cs typeface="Georgia"/>
              </a:rPr>
              <a:t>o</a:t>
            </a:r>
            <a:r>
              <a:rPr sz="2269" spc="154" dirty="0">
                <a:solidFill>
                  <a:srgbClr val="3B3B3B"/>
                </a:solidFill>
                <a:latin typeface="Georgia"/>
                <a:cs typeface="Georgia"/>
              </a:rPr>
              <a:t>u</a:t>
            </a:r>
            <a:r>
              <a:rPr sz="2269" spc="172" dirty="0">
                <a:solidFill>
                  <a:srgbClr val="3B3B3B"/>
                </a:solidFill>
                <a:latin typeface="Georgia"/>
                <a:cs typeface="Georgia"/>
              </a:rPr>
              <a:t> </a:t>
            </a:r>
            <a:r>
              <a:rPr sz="2269" spc="150" dirty="0">
                <a:solidFill>
                  <a:srgbClr val="3B3B3B"/>
                </a:solidFill>
                <a:latin typeface="Georgia"/>
                <a:cs typeface="Georgia"/>
              </a:rPr>
              <a:t>d</a:t>
            </a:r>
            <a:r>
              <a:rPr sz="2269" spc="64" dirty="0">
                <a:solidFill>
                  <a:srgbClr val="3B3B3B"/>
                </a:solidFill>
                <a:latin typeface="Georgia"/>
                <a:cs typeface="Georgia"/>
              </a:rPr>
              <a:t>i</a:t>
            </a:r>
            <a:r>
              <a:rPr sz="2269" spc="95" dirty="0">
                <a:solidFill>
                  <a:srgbClr val="3B3B3B"/>
                </a:solidFill>
                <a:latin typeface="Georgia"/>
                <a:cs typeface="Georgia"/>
              </a:rPr>
              <a:t>f</a:t>
            </a:r>
            <a:r>
              <a:rPr sz="2269" spc="100" dirty="0">
                <a:solidFill>
                  <a:srgbClr val="3B3B3B"/>
                </a:solidFill>
                <a:latin typeface="Georgia"/>
                <a:cs typeface="Georgia"/>
              </a:rPr>
              <a:t>f</a:t>
            </a:r>
            <a:r>
              <a:rPr sz="2269" spc="213" dirty="0">
                <a:solidFill>
                  <a:srgbClr val="3B3B3B"/>
                </a:solidFill>
                <a:latin typeface="Georgia"/>
                <a:cs typeface="Georgia"/>
              </a:rPr>
              <a:t>e</a:t>
            </a:r>
            <a:r>
              <a:rPr sz="2269" spc="177" dirty="0">
                <a:solidFill>
                  <a:srgbClr val="3B3B3B"/>
                </a:solidFill>
                <a:latin typeface="Georgia"/>
                <a:cs typeface="Georgia"/>
              </a:rPr>
              <a:t>r</a:t>
            </a:r>
            <a:r>
              <a:rPr sz="2269" spc="159" dirty="0">
                <a:solidFill>
                  <a:srgbClr val="3B3B3B"/>
                </a:solidFill>
                <a:latin typeface="Georgia"/>
                <a:cs typeface="Georgia"/>
              </a:rPr>
              <a:t>e</a:t>
            </a:r>
            <a:r>
              <a:rPr sz="2269" spc="185" dirty="0">
                <a:solidFill>
                  <a:srgbClr val="3B3B3B"/>
                </a:solidFill>
                <a:latin typeface="Georgia"/>
                <a:cs typeface="Georgia"/>
              </a:rPr>
              <a:t>n</a:t>
            </a:r>
            <a:r>
              <a:rPr sz="2269" spc="103" dirty="0">
                <a:solidFill>
                  <a:srgbClr val="3B3B3B"/>
                </a:solidFill>
                <a:latin typeface="Georgia"/>
                <a:cs typeface="Georgia"/>
              </a:rPr>
              <a:t>t</a:t>
            </a:r>
            <a:r>
              <a:rPr sz="2269" spc="91" dirty="0">
                <a:solidFill>
                  <a:srgbClr val="3B3B3B"/>
                </a:solidFill>
                <a:latin typeface="Georgia"/>
                <a:cs typeface="Georgia"/>
              </a:rPr>
              <a:t>i</a:t>
            </a:r>
            <a:r>
              <a:rPr sz="2269" spc="208" dirty="0">
                <a:solidFill>
                  <a:srgbClr val="3B3B3B"/>
                </a:solidFill>
                <a:latin typeface="Georgia"/>
                <a:cs typeface="Georgia"/>
              </a:rPr>
              <a:t>a</a:t>
            </a:r>
            <a:r>
              <a:rPr sz="2269" spc="118" dirty="0">
                <a:solidFill>
                  <a:srgbClr val="3B3B3B"/>
                </a:solidFill>
                <a:latin typeface="Georgia"/>
                <a:cs typeface="Georgia"/>
              </a:rPr>
              <a:t>t</a:t>
            </a:r>
            <a:r>
              <a:rPr sz="2269" spc="250" dirty="0">
                <a:solidFill>
                  <a:srgbClr val="3B3B3B"/>
                </a:solidFill>
                <a:latin typeface="Georgia"/>
                <a:cs typeface="Georgia"/>
              </a:rPr>
              <a:t>e</a:t>
            </a:r>
            <a:r>
              <a:rPr sz="2269" spc="182" dirty="0">
                <a:solidFill>
                  <a:srgbClr val="3B3B3B"/>
                </a:solidFill>
                <a:latin typeface="Georgia"/>
                <a:cs typeface="Georgia"/>
              </a:rPr>
              <a:t> </a:t>
            </a:r>
            <a:r>
              <a:rPr sz="2269" spc="154" dirty="0">
                <a:solidFill>
                  <a:srgbClr val="3B3B3B"/>
                </a:solidFill>
                <a:latin typeface="Georgia"/>
                <a:cs typeface="Georgia"/>
              </a:rPr>
              <a:t>v</a:t>
            </a:r>
            <a:r>
              <a:rPr sz="2269" spc="208" dirty="0">
                <a:solidFill>
                  <a:srgbClr val="3B3B3B"/>
                </a:solidFill>
                <a:latin typeface="Georgia"/>
                <a:cs typeface="Georgia"/>
              </a:rPr>
              <a:t>a</a:t>
            </a:r>
            <a:r>
              <a:rPr sz="2269" spc="136" dirty="0">
                <a:solidFill>
                  <a:srgbClr val="3B3B3B"/>
                </a:solidFill>
                <a:latin typeface="Georgia"/>
                <a:cs typeface="Georgia"/>
              </a:rPr>
              <a:t>r</a:t>
            </a:r>
            <a:r>
              <a:rPr sz="2269" spc="64" dirty="0">
                <a:solidFill>
                  <a:srgbClr val="3B3B3B"/>
                </a:solidFill>
                <a:latin typeface="Georgia"/>
                <a:cs typeface="Georgia"/>
              </a:rPr>
              <a:t>i</a:t>
            </a:r>
            <a:r>
              <a:rPr sz="2269" spc="208" dirty="0">
                <a:solidFill>
                  <a:srgbClr val="3B3B3B"/>
                </a:solidFill>
                <a:latin typeface="Georgia"/>
                <a:cs typeface="Georgia"/>
              </a:rPr>
              <a:t>a</a:t>
            </a:r>
            <a:r>
              <a:rPr sz="2269" spc="185" dirty="0">
                <a:solidFill>
                  <a:srgbClr val="3B3B3B"/>
                </a:solidFill>
                <a:latin typeface="Georgia"/>
                <a:cs typeface="Georgia"/>
              </a:rPr>
              <a:t>b</a:t>
            </a:r>
            <a:r>
              <a:rPr sz="2269" spc="68" dirty="0">
                <a:solidFill>
                  <a:srgbClr val="3B3B3B"/>
                </a:solidFill>
                <a:latin typeface="Georgia"/>
                <a:cs typeface="Georgia"/>
              </a:rPr>
              <a:t>l</a:t>
            </a:r>
            <a:r>
              <a:rPr sz="2269" spc="222" dirty="0">
                <a:solidFill>
                  <a:srgbClr val="3B3B3B"/>
                </a:solidFill>
                <a:latin typeface="Georgia"/>
                <a:cs typeface="Georgia"/>
              </a:rPr>
              <a:t>e</a:t>
            </a:r>
            <a:r>
              <a:rPr sz="2269" spc="204" dirty="0">
                <a:solidFill>
                  <a:srgbClr val="3B3B3B"/>
                </a:solidFill>
                <a:latin typeface="Georgia"/>
                <a:cs typeface="Georgia"/>
              </a:rPr>
              <a:t>s</a:t>
            </a:r>
            <a:r>
              <a:rPr sz="2269" spc="182" dirty="0">
                <a:solidFill>
                  <a:srgbClr val="3B3B3B"/>
                </a:solidFill>
                <a:latin typeface="Georgia"/>
                <a:cs typeface="Georgia"/>
              </a:rPr>
              <a:t> </a:t>
            </a:r>
            <a:r>
              <a:rPr sz="2269" spc="136" dirty="0">
                <a:solidFill>
                  <a:srgbClr val="3B3B3B"/>
                </a:solidFill>
                <a:latin typeface="Georgia"/>
                <a:cs typeface="Georgia"/>
              </a:rPr>
              <a:t>o</a:t>
            </a:r>
            <a:r>
              <a:rPr sz="2269" spc="100" dirty="0">
                <a:solidFill>
                  <a:srgbClr val="3B3B3B"/>
                </a:solidFill>
                <a:latin typeface="Georgia"/>
                <a:cs typeface="Georgia"/>
              </a:rPr>
              <a:t>f</a:t>
            </a:r>
            <a:r>
              <a:rPr sz="2269" spc="182" dirty="0">
                <a:solidFill>
                  <a:srgbClr val="3B3B3B"/>
                </a:solidFill>
                <a:latin typeface="Georgia"/>
                <a:cs typeface="Georgia"/>
              </a:rPr>
              <a:t> </a:t>
            </a:r>
            <a:r>
              <a:rPr sz="2269" spc="136" dirty="0">
                <a:solidFill>
                  <a:srgbClr val="3B3B3B"/>
                </a:solidFill>
                <a:latin typeface="Georgia"/>
                <a:cs typeface="Georgia"/>
              </a:rPr>
              <a:t>o</a:t>
            </a:r>
            <a:r>
              <a:rPr sz="2269" spc="113" dirty="0">
                <a:solidFill>
                  <a:srgbClr val="3B3B3B"/>
                </a:solidFill>
                <a:latin typeface="Georgia"/>
                <a:cs typeface="Georgia"/>
              </a:rPr>
              <a:t>n</a:t>
            </a:r>
            <a:r>
              <a:rPr sz="2269" spc="250" dirty="0">
                <a:solidFill>
                  <a:srgbClr val="3B3B3B"/>
                </a:solidFill>
                <a:latin typeface="Georgia"/>
                <a:cs typeface="Georgia"/>
              </a:rPr>
              <a:t>e</a:t>
            </a:r>
            <a:r>
              <a:rPr sz="2269" spc="172" dirty="0">
                <a:solidFill>
                  <a:srgbClr val="3B3B3B"/>
                </a:solidFill>
                <a:latin typeface="Georgia"/>
                <a:cs typeface="Georgia"/>
              </a:rPr>
              <a:t> </a:t>
            </a:r>
            <a:r>
              <a:rPr sz="2269" spc="118" dirty="0">
                <a:solidFill>
                  <a:srgbClr val="3B3B3B"/>
                </a:solidFill>
                <a:latin typeface="Georgia"/>
                <a:cs typeface="Georgia"/>
              </a:rPr>
              <a:t>t</a:t>
            </a:r>
            <a:r>
              <a:rPr sz="2269" spc="177" dirty="0">
                <a:solidFill>
                  <a:srgbClr val="3B3B3B"/>
                </a:solidFill>
                <a:latin typeface="Georgia"/>
                <a:cs typeface="Georgia"/>
              </a:rPr>
              <a:t>y</a:t>
            </a:r>
            <a:r>
              <a:rPr sz="2269" spc="163" dirty="0">
                <a:solidFill>
                  <a:srgbClr val="3B3B3B"/>
                </a:solidFill>
                <a:latin typeface="Georgia"/>
                <a:cs typeface="Georgia"/>
              </a:rPr>
              <a:t>p</a:t>
            </a:r>
            <a:r>
              <a:rPr sz="2269" spc="250" dirty="0">
                <a:solidFill>
                  <a:srgbClr val="3B3B3B"/>
                </a:solidFill>
                <a:latin typeface="Georgia"/>
                <a:cs typeface="Georgia"/>
              </a:rPr>
              <a:t>e</a:t>
            </a:r>
            <a:r>
              <a:rPr sz="2269" spc="123" dirty="0">
                <a:solidFill>
                  <a:srgbClr val="3B3B3B"/>
                </a:solidFill>
                <a:latin typeface="Georgia"/>
                <a:cs typeface="Georgia"/>
              </a:rPr>
              <a:t> </a:t>
            </a:r>
            <a:r>
              <a:rPr sz="2269" spc="100" dirty="0">
                <a:solidFill>
                  <a:srgbClr val="3B3B3B"/>
                </a:solidFill>
                <a:latin typeface="Georgia"/>
                <a:cs typeface="Georgia"/>
              </a:rPr>
              <a:t>f</a:t>
            </a:r>
            <a:r>
              <a:rPr sz="2269" spc="145" dirty="0">
                <a:solidFill>
                  <a:srgbClr val="3B3B3B"/>
                </a:solidFill>
                <a:latin typeface="Georgia"/>
                <a:cs typeface="Georgia"/>
              </a:rPr>
              <a:t>r</a:t>
            </a:r>
            <a:r>
              <a:rPr sz="2269" spc="136" dirty="0">
                <a:solidFill>
                  <a:srgbClr val="3B3B3B"/>
                </a:solidFill>
                <a:latin typeface="Georgia"/>
                <a:cs typeface="Georgia"/>
              </a:rPr>
              <a:t>o</a:t>
            </a:r>
            <a:r>
              <a:rPr sz="2269" spc="159" dirty="0">
                <a:solidFill>
                  <a:srgbClr val="3B3B3B"/>
                </a:solidFill>
                <a:latin typeface="Georgia"/>
                <a:cs typeface="Georgia"/>
              </a:rPr>
              <a:t>m</a:t>
            </a:r>
            <a:r>
              <a:rPr sz="2269" spc="177" dirty="0">
                <a:solidFill>
                  <a:srgbClr val="3B3B3B"/>
                </a:solidFill>
                <a:latin typeface="Georgia"/>
                <a:cs typeface="Georgia"/>
              </a:rPr>
              <a:t> </a:t>
            </a:r>
            <a:r>
              <a:rPr sz="2269" spc="154" dirty="0">
                <a:solidFill>
                  <a:srgbClr val="3B3B3B"/>
                </a:solidFill>
                <a:latin typeface="Georgia"/>
                <a:cs typeface="Georgia"/>
              </a:rPr>
              <a:t>v</a:t>
            </a:r>
            <a:r>
              <a:rPr sz="2269" spc="208" dirty="0">
                <a:solidFill>
                  <a:srgbClr val="3B3B3B"/>
                </a:solidFill>
                <a:latin typeface="Georgia"/>
                <a:cs typeface="Georgia"/>
              </a:rPr>
              <a:t>a</a:t>
            </a:r>
            <a:r>
              <a:rPr sz="2269" spc="145" dirty="0">
                <a:solidFill>
                  <a:srgbClr val="3B3B3B"/>
                </a:solidFill>
                <a:latin typeface="Georgia"/>
                <a:cs typeface="Georgia"/>
              </a:rPr>
              <a:t>r</a:t>
            </a:r>
            <a:r>
              <a:rPr sz="2269" spc="54" dirty="0">
                <a:solidFill>
                  <a:srgbClr val="3B3B3B"/>
                </a:solidFill>
                <a:latin typeface="Georgia"/>
                <a:cs typeface="Georgia"/>
              </a:rPr>
              <a:t>i</a:t>
            </a:r>
            <a:r>
              <a:rPr sz="2269" spc="208" dirty="0">
                <a:solidFill>
                  <a:srgbClr val="3B3B3B"/>
                </a:solidFill>
                <a:latin typeface="Georgia"/>
                <a:cs typeface="Georgia"/>
              </a:rPr>
              <a:t>a</a:t>
            </a:r>
            <a:r>
              <a:rPr sz="2269" spc="185" dirty="0">
                <a:solidFill>
                  <a:srgbClr val="3B3B3B"/>
                </a:solidFill>
                <a:latin typeface="Georgia"/>
                <a:cs typeface="Georgia"/>
              </a:rPr>
              <a:t>b</a:t>
            </a:r>
            <a:r>
              <a:rPr sz="2269" spc="77" dirty="0">
                <a:solidFill>
                  <a:srgbClr val="3B3B3B"/>
                </a:solidFill>
                <a:latin typeface="Georgia"/>
                <a:cs typeface="Georgia"/>
              </a:rPr>
              <a:t>l</a:t>
            </a:r>
            <a:r>
              <a:rPr sz="2269" spc="236" dirty="0">
                <a:solidFill>
                  <a:srgbClr val="3B3B3B"/>
                </a:solidFill>
                <a:latin typeface="Georgia"/>
                <a:cs typeface="Georgia"/>
              </a:rPr>
              <a:t>e</a:t>
            </a:r>
            <a:r>
              <a:rPr sz="2269" spc="185" dirty="0">
                <a:solidFill>
                  <a:srgbClr val="3B3B3B"/>
                </a:solidFill>
                <a:latin typeface="Georgia"/>
                <a:cs typeface="Georgia"/>
              </a:rPr>
              <a:t>s</a:t>
            </a:r>
            <a:r>
              <a:rPr sz="2269" spc="182" dirty="0">
                <a:solidFill>
                  <a:srgbClr val="3B3B3B"/>
                </a:solidFill>
                <a:latin typeface="Georgia"/>
                <a:cs typeface="Georgia"/>
              </a:rPr>
              <a:t> </a:t>
            </a:r>
            <a:r>
              <a:rPr sz="2269" spc="136" dirty="0">
                <a:solidFill>
                  <a:srgbClr val="3B3B3B"/>
                </a:solidFill>
                <a:latin typeface="Georgia"/>
                <a:cs typeface="Georgia"/>
              </a:rPr>
              <a:t>o</a:t>
            </a:r>
            <a:r>
              <a:rPr sz="2269" spc="100" dirty="0">
                <a:solidFill>
                  <a:srgbClr val="3B3B3B"/>
                </a:solidFill>
                <a:latin typeface="Georgia"/>
                <a:cs typeface="Georgia"/>
              </a:rPr>
              <a:t>f</a:t>
            </a:r>
            <a:r>
              <a:rPr sz="2269" spc="185" dirty="0">
                <a:solidFill>
                  <a:srgbClr val="3B3B3B"/>
                </a:solidFill>
                <a:latin typeface="Georgia"/>
                <a:cs typeface="Georgia"/>
              </a:rPr>
              <a:t> </a:t>
            </a:r>
            <a:r>
              <a:rPr sz="2269" spc="200" dirty="0">
                <a:solidFill>
                  <a:srgbClr val="3B3B3B"/>
                </a:solidFill>
                <a:latin typeface="Georgia"/>
                <a:cs typeface="Georgia"/>
              </a:rPr>
              <a:t>a</a:t>
            </a:r>
            <a:r>
              <a:rPr sz="2269" spc="123" dirty="0">
                <a:solidFill>
                  <a:srgbClr val="3B3B3B"/>
                </a:solidFill>
                <a:latin typeface="Georgia"/>
                <a:cs typeface="Georgia"/>
              </a:rPr>
              <a:t>n</a:t>
            </a:r>
            <a:r>
              <a:rPr sz="2269" spc="136" dirty="0">
                <a:solidFill>
                  <a:srgbClr val="3B3B3B"/>
                </a:solidFill>
                <a:latin typeface="Georgia"/>
                <a:cs typeface="Georgia"/>
              </a:rPr>
              <a:t>o</a:t>
            </a:r>
            <a:r>
              <a:rPr sz="2269" spc="95" dirty="0">
                <a:solidFill>
                  <a:srgbClr val="3B3B3B"/>
                </a:solidFill>
                <a:latin typeface="Georgia"/>
                <a:cs typeface="Georgia"/>
              </a:rPr>
              <a:t>t</a:t>
            </a:r>
            <a:r>
              <a:rPr sz="2269" spc="154" dirty="0">
                <a:solidFill>
                  <a:srgbClr val="3B3B3B"/>
                </a:solidFill>
                <a:latin typeface="Georgia"/>
                <a:cs typeface="Georgia"/>
              </a:rPr>
              <a:t>h</a:t>
            </a:r>
            <a:r>
              <a:rPr sz="2269" spc="213" dirty="0">
                <a:solidFill>
                  <a:srgbClr val="3B3B3B"/>
                </a:solidFill>
                <a:latin typeface="Georgia"/>
                <a:cs typeface="Georgia"/>
              </a:rPr>
              <a:t>e</a:t>
            </a:r>
            <a:r>
              <a:rPr sz="2269" spc="185" dirty="0">
                <a:solidFill>
                  <a:srgbClr val="3B3B3B"/>
                </a:solidFill>
                <a:latin typeface="Georgia"/>
                <a:cs typeface="Georgia"/>
              </a:rPr>
              <a:t>r</a:t>
            </a:r>
            <a:r>
              <a:rPr sz="2269" spc="177" dirty="0">
                <a:solidFill>
                  <a:srgbClr val="3B3B3B"/>
                </a:solidFill>
                <a:latin typeface="Georgia"/>
                <a:cs typeface="Georgia"/>
              </a:rPr>
              <a:t> </a:t>
            </a:r>
            <a:r>
              <a:rPr sz="2269" spc="145" dirty="0">
                <a:solidFill>
                  <a:srgbClr val="3B3B3B"/>
                </a:solidFill>
                <a:latin typeface="Georgia"/>
                <a:cs typeface="Georgia"/>
              </a:rPr>
              <a:t>ty</a:t>
            </a:r>
            <a:r>
              <a:rPr sz="2269" spc="163" dirty="0">
                <a:solidFill>
                  <a:srgbClr val="3B3B3B"/>
                </a:solidFill>
                <a:latin typeface="Georgia"/>
                <a:cs typeface="Georgia"/>
              </a:rPr>
              <a:t>p</a:t>
            </a:r>
            <a:r>
              <a:rPr sz="2269" spc="191" dirty="0">
                <a:solidFill>
                  <a:srgbClr val="3B3B3B"/>
                </a:solidFill>
                <a:latin typeface="Georgia"/>
                <a:cs typeface="Georgia"/>
              </a:rPr>
              <a:t>e?</a:t>
            </a:r>
            <a:endParaRPr sz="2269">
              <a:solidFill>
                <a:prstClr val="black"/>
              </a:solidFill>
              <a:latin typeface="Georgia"/>
              <a:cs typeface="Georgia"/>
            </a:endParaRPr>
          </a:p>
          <a:p>
            <a:pPr marL="11527" marR="741731">
              <a:lnSpc>
                <a:spcPts val="2677"/>
              </a:lnSpc>
              <a:spcBef>
                <a:spcPts val="917"/>
              </a:spcBef>
            </a:pPr>
            <a:r>
              <a:rPr sz="2269" spc="159" dirty="0">
                <a:solidFill>
                  <a:srgbClr val="3B3B3B"/>
                </a:solidFill>
                <a:latin typeface="Georgia"/>
                <a:cs typeface="Georgia"/>
              </a:rPr>
              <a:t>H</a:t>
            </a:r>
            <a:r>
              <a:rPr sz="2269" spc="100" dirty="0">
                <a:solidFill>
                  <a:srgbClr val="3B3B3B"/>
                </a:solidFill>
                <a:latin typeface="Georgia"/>
                <a:cs typeface="Georgia"/>
              </a:rPr>
              <a:t>o</a:t>
            </a:r>
            <a:r>
              <a:rPr sz="2269" spc="281" dirty="0">
                <a:solidFill>
                  <a:srgbClr val="3B3B3B"/>
                </a:solidFill>
                <a:latin typeface="Georgia"/>
                <a:cs typeface="Georgia"/>
              </a:rPr>
              <a:t>w</a:t>
            </a:r>
            <a:r>
              <a:rPr sz="2269" spc="177" dirty="0">
                <a:solidFill>
                  <a:srgbClr val="3B3B3B"/>
                </a:solidFill>
                <a:latin typeface="Georgia"/>
                <a:cs typeface="Georgia"/>
              </a:rPr>
              <a:t> </a:t>
            </a:r>
            <a:r>
              <a:rPr sz="2269" spc="281" dirty="0">
                <a:solidFill>
                  <a:srgbClr val="3B3B3B"/>
                </a:solidFill>
                <a:latin typeface="Georgia"/>
                <a:cs typeface="Georgia"/>
              </a:rPr>
              <a:t>w</a:t>
            </a:r>
            <a:r>
              <a:rPr sz="2269" spc="136" dirty="0">
                <a:solidFill>
                  <a:srgbClr val="3B3B3B"/>
                </a:solidFill>
                <a:latin typeface="Georgia"/>
                <a:cs typeface="Georgia"/>
              </a:rPr>
              <a:t>o</a:t>
            </a:r>
            <a:r>
              <a:rPr sz="2269" spc="159" dirty="0">
                <a:solidFill>
                  <a:srgbClr val="3B3B3B"/>
                </a:solidFill>
                <a:latin typeface="Georgia"/>
                <a:cs typeface="Georgia"/>
              </a:rPr>
              <a:t>u</a:t>
            </a:r>
            <a:r>
              <a:rPr sz="2269" spc="68" dirty="0">
                <a:solidFill>
                  <a:srgbClr val="3B3B3B"/>
                </a:solidFill>
                <a:latin typeface="Georgia"/>
                <a:cs typeface="Georgia"/>
              </a:rPr>
              <a:t>l</a:t>
            </a:r>
            <a:r>
              <a:rPr sz="2269" spc="154" dirty="0">
                <a:solidFill>
                  <a:srgbClr val="3B3B3B"/>
                </a:solidFill>
                <a:latin typeface="Georgia"/>
                <a:cs typeface="Georgia"/>
              </a:rPr>
              <a:t>d</a:t>
            </a:r>
            <a:r>
              <a:rPr sz="2269" spc="172" dirty="0">
                <a:solidFill>
                  <a:srgbClr val="3B3B3B"/>
                </a:solidFill>
                <a:latin typeface="Georgia"/>
                <a:cs typeface="Georgia"/>
              </a:rPr>
              <a:t> </a:t>
            </a:r>
            <a:r>
              <a:rPr sz="2269" spc="163" dirty="0">
                <a:solidFill>
                  <a:srgbClr val="3B3B3B"/>
                </a:solidFill>
                <a:latin typeface="Georgia"/>
                <a:cs typeface="Georgia"/>
              </a:rPr>
              <a:t>y</a:t>
            </a:r>
            <a:r>
              <a:rPr sz="2269" spc="136" dirty="0">
                <a:solidFill>
                  <a:srgbClr val="3B3B3B"/>
                </a:solidFill>
                <a:latin typeface="Georgia"/>
                <a:cs typeface="Georgia"/>
              </a:rPr>
              <a:t>o</a:t>
            </a:r>
            <a:r>
              <a:rPr sz="2269" spc="154" dirty="0">
                <a:solidFill>
                  <a:srgbClr val="3B3B3B"/>
                </a:solidFill>
                <a:latin typeface="Georgia"/>
                <a:cs typeface="Georgia"/>
              </a:rPr>
              <a:t>u</a:t>
            </a:r>
            <a:r>
              <a:rPr sz="2269" spc="172" dirty="0">
                <a:solidFill>
                  <a:srgbClr val="3B3B3B"/>
                </a:solidFill>
                <a:latin typeface="Georgia"/>
                <a:cs typeface="Georgia"/>
              </a:rPr>
              <a:t> </a:t>
            </a:r>
            <a:r>
              <a:rPr sz="2269" spc="177" dirty="0">
                <a:solidFill>
                  <a:srgbClr val="3B3B3B"/>
                </a:solidFill>
                <a:latin typeface="Georgia"/>
                <a:cs typeface="Georgia"/>
              </a:rPr>
              <a:t>en</a:t>
            </a:r>
            <a:r>
              <a:rPr sz="2269" spc="185" dirty="0">
                <a:solidFill>
                  <a:srgbClr val="3B3B3B"/>
                </a:solidFill>
                <a:latin typeface="Georgia"/>
                <a:cs typeface="Georgia"/>
              </a:rPr>
              <a:t>s</a:t>
            </a:r>
            <a:r>
              <a:rPr sz="2269" spc="150" dirty="0">
                <a:solidFill>
                  <a:srgbClr val="3B3B3B"/>
                </a:solidFill>
                <a:latin typeface="Georgia"/>
                <a:cs typeface="Georgia"/>
              </a:rPr>
              <a:t>u</a:t>
            </a:r>
            <a:r>
              <a:rPr sz="2269" spc="145" dirty="0">
                <a:solidFill>
                  <a:srgbClr val="3B3B3B"/>
                </a:solidFill>
                <a:latin typeface="Georgia"/>
                <a:cs typeface="Georgia"/>
              </a:rPr>
              <a:t>r</a:t>
            </a:r>
            <a:r>
              <a:rPr sz="2269" spc="250" dirty="0">
                <a:solidFill>
                  <a:srgbClr val="3B3B3B"/>
                </a:solidFill>
                <a:latin typeface="Georgia"/>
                <a:cs typeface="Georgia"/>
              </a:rPr>
              <a:t>e</a:t>
            </a:r>
            <a:r>
              <a:rPr sz="2269" spc="172" dirty="0">
                <a:solidFill>
                  <a:srgbClr val="3B3B3B"/>
                </a:solidFill>
                <a:latin typeface="Georgia"/>
                <a:cs typeface="Georgia"/>
              </a:rPr>
              <a:t> </a:t>
            </a:r>
            <a:r>
              <a:rPr sz="2269" spc="245" dirty="0">
                <a:solidFill>
                  <a:srgbClr val="3B3B3B"/>
                </a:solidFill>
                <a:latin typeface="Georgia"/>
                <a:cs typeface="Georgia"/>
              </a:rPr>
              <a:t>c</a:t>
            </a:r>
            <a:r>
              <a:rPr sz="2269" spc="68" dirty="0">
                <a:solidFill>
                  <a:srgbClr val="3B3B3B"/>
                </a:solidFill>
                <a:latin typeface="Georgia"/>
                <a:cs typeface="Georgia"/>
              </a:rPr>
              <a:t>l</a:t>
            </a:r>
            <a:r>
              <a:rPr sz="2269" spc="208" dirty="0">
                <a:solidFill>
                  <a:srgbClr val="3B3B3B"/>
                </a:solidFill>
                <a:latin typeface="Georgia"/>
                <a:cs typeface="Georgia"/>
              </a:rPr>
              <a:t>a</a:t>
            </a:r>
            <a:r>
              <a:rPr sz="2269" spc="185" dirty="0">
                <a:solidFill>
                  <a:srgbClr val="3B3B3B"/>
                </a:solidFill>
                <a:latin typeface="Georgia"/>
                <a:cs typeface="Georgia"/>
              </a:rPr>
              <a:t>s</a:t>
            </a:r>
            <a:r>
              <a:rPr sz="2269" spc="182" dirty="0">
                <a:solidFill>
                  <a:srgbClr val="3B3B3B"/>
                </a:solidFill>
                <a:latin typeface="Georgia"/>
                <a:cs typeface="Georgia"/>
              </a:rPr>
              <a:t>s</a:t>
            </a:r>
            <a:r>
              <a:rPr sz="2269" spc="222" dirty="0">
                <a:solidFill>
                  <a:srgbClr val="3B3B3B"/>
                </a:solidFill>
                <a:latin typeface="Georgia"/>
                <a:cs typeface="Georgia"/>
              </a:rPr>
              <a:t>e</a:t>
            </a:r>
            <a:r>
              <a:rPr sz="2269" spc="204" dirty="0">
                <a:solidFill>
                  <a:srgbClr val="3B3B3B"/>
                </a:solidFill>
                <a:latin typeface="Georgia"/>
                <a:cs typeface="Georgia"/>
              </a:rPr>
              <a:t>s</a:t>
            </a:r>
            <a:r>
              <a:rPr sz="2269" spc="182" dirty="0">
                <a:solidFill>
                  <a:srgbClr val="3B3B3B"/>
                </a:solidFill>
                <a:latin typeface="Georgia"/>
                <a:cs typeface="Georgia"/>
              </a:rPr>
              <a:t> </a:t>
            </a:r>
            <a:r>
              <a:rPr sz="2269" spc="64" dirty="0">
                <a:solidFill>
                  <a:srgbClr val="3B3B3B"/>
                </a:solidFill>
                <a:latin typeface="Georgia"/>
                <a:cs typeface="Georgia"/>
              </a:rPr>
              <a:t>i</a:t>
            </a:r>
            <a:r>
              <a:rPr sz="2269" spc="145" dirty="0">
                <a:solidFill>
                  <a:srgbClr val="3B3B3B"/>
                </a:solidFill>
                <a:latin typeface="Georgia"/>
                <a:cs typeface="Georgia"/>
              </a:rPr>
              <a:t>m</a:t>
            </a:r>
            <a:r>
              <a:rPr sz="2269" spc="163" dirty="0">
                <a:solidFill>
                  <a:srgbClr val="3B3B3B"/>
                </a:solidFill>
                <a:latin typeface="Georgia"/>
                <a:cs typeface="Georgia"/>
              </a:rPr>
              <a:t>p</a:t>
            </a:r>
            <a:r>
              <a:rPr sz="2269" spc="77" dirty="0">
                <a:solidFill>
                  <a:srgbClr val="3B3B3B"/>
                </a:solidFill>
                <a:latin typeface="Georgia"/>
                <a:cs typeface="Georgia"/>
              </a:rPr>
              <a:t>l</a:t>
            </a:r>
            <a:r>
              <a:rPr sz="2269" spc="236" dirty="0">
                <a:solidFill>
                  <a:srgbClr val="3B3B3B"/>
                </a:solidFill>
                <a:latin typeface="Georgia"/>
                <a:cs typeface="Georgia"/>
              </a:rPr>
              <a:t>e</a:t>
            </a:r>
            <a:r>
              <a:rPr sz="2269" spc="172" dirty="0">
                <a:solidFill>
                  <a:srgbClr val="3B3B3B"/>
                </a:solidFill>
                <a:latin typeface="Georgia"/>
                <a:cs typeface="Georgia"/>
              </a:rPr>
              <a:t>men</a:t>
            </a:r>
            <a:r>
              <a:rPr sz="2269" spc="132" dirty="0">
                <a:solidFill>
                  <a:srgbClr val="3B3B3B"/>
                </a:solidFill>
                <a:latin typeface="Georgia"/>
                <a:cs typeface="Georgia"/>
              </a:rPr>
              <a:t>t</a:t>
            </a:r>
            <a:r>
              <a:rPr sz="2269" spc="172" dirty="0">
                <a:solidFill>
                  <a:srgbClr val="3B3B3B"/>
                </a:solidFill>
                <a:latin typeface="Georgia"/>
                <a:cs typeface="Georgia"/>
              </a:rPr>
              <a:t> </a:t>
            </a:r>
            <a:r>
              <a:rPr sz="2269" spc="208" dirty="0">
                <a:solidFill>
                  <a:srgbClr val="3B3B3B"/>
                </a:solidFill>
                <a:latin typeface="Georgia"/>
                <a:cs typeface="Georgia"/>
              </a:rPr>
              <a:t>a</a:t>
            </a:r>
            <a:r>
              <a:rPr sz="2269" spc="77" dirty="0">
                <a:solidFill>
                  <a:srgbClr val="3B3B3B"/>
                </a:solidFill>
                <a:latin typeface="Georgia"/>
                <a:cs typeface="Georgia"/>
              </a:rPr>
              <a:t>ll</a:t>
            </a:r>
            <a:r>
              <a:rPr sz="2269" spc="64" dirty="0">
                <a:solidFill>
                  <a:srgbClr val="3B3B3B"/>
                </a:solidFill>
                <a:latin typeface="Georgia"/>
                <a:cs typeface="Georgia"/>
              </a:rPr>
              <a:t> i</a:t>
            </a:r>
            <a:r>
              <a:rPr sz="2269" spc="103" dirty="0">
                <a:solidFill>
                  <a:srgbClr val="3B3B3B"/>
                </a:solidFill>
                <a:latin typeface="Georgia"/>
                <a:cs typeface="Georgia"/>
              </a:rPr>
              <a:t>n</a:t>
            </a:r>
            <a:r>
              <a:rPr sz="2269" spc="172" dirty="0">
                <a:solidFill>
                  <a:srgbClr val="3B3B3B"/>
                </a:solidFill>
                <a:latin typeface="Georgia"/>
                <a:cs typeface="Georgia"/>
              </a:rPr>
              <a:t>ter</a:t>
            </a:r>
            <a:r>
              <a:rPr sz="2269" spc="100" dirty="0">
                <a:solidFill>
                  <a:srgbClr val="3B3B3B"/>
                </a:solidFill>
                <a:latin typeface="Georgia"/>
                <a:cs typeface="Georgia"/>
              </a:rPr>
              <a:t>f</a:t>
            </a:r>
            <a:r>
              <a:rPr sz="2269" spc="208" dirty="0">
                <a:solidFill>
                  <a:srgbClr val="3B3B3B"/>
                </a:solidFill>
                <a:latin typeface="Georgia"/>
                <a:cs typeface="Georgia"/>
              </a:rPr>
              <a:t>a</a:t>
            </a:r>
            <a:r>
              <a:rPr sz="2269" spc="231" dirty="0">
                <a:solidFill>
                  <a:srgbClr val="3B3B3B"/>
                </a:solidFill>
                <a:latin typeface="Georgia"/>
                <a:cs typeface="Georgia"/>
              </a:rPr>
              <a:t>c</a:t>
            </a:r>
            <a:r>
              <a:rPr sz="2269" spc="250" dirty="0">
                <a:solidFill>
                  <a:srgbClr val="3B3B3B"/>
                </a:solidFill>
                <a:latin typeface="Georgia"/>
                <a:cs typeface="Georgia"/>
              </a:rPr>
              <a:t>e</a:t>
            </a:r>
            <a:r>
              <a:rPr sz="2269" spc="172" dirty="0">
                <a:solidFill>
                  <a:srgbClr val="3B3B3B"/>
                </a:solidFill>
                <a:latin typeface="Georgia"/>
                <a:cs typeface="Georgia"/>
              </a:rPr>
              <a:t> </a:t>
            </a:r>
            <a:r>
              <a:rPr sz="2269" spc="163" dirty="0">
                <a:solidFill>
                  <a:srgbClr val="3B3B3B"/>
                </a:solidFill>
                <a:latin typeface="Georgia"/>
                <a:cs typeface="Georgia"/>
              </a:rPr>
              <a:t>met</a:t>
            </a:r>
            <a:r>
              <a:rPr sz="2269" spc="159" dirty="0">
                <a:solidFill>
                  <a:srgbClr val="3B3B3B"/>
                </a:solidFill>
                <a:latin typeface="Georgia"/>
                <a:cs typeface="Georgia"/>
              </a:rPr>
              <a:t>h</a:t>
            </a:r>
            <a:r>
              <a:rPr sz="2269" spc="136" dirty="0">
                <a:solidFill>
                  <a:srgbClr val="3B3B3B"/>
                </a:solidFill>
                <a:latin typeface="Georgia"/>
                <a:cs typeface="Georgia"/>
              </a:rPr>
              <a:t>o</a:t>
            </a:r>
            <a:r>
              <a:rPr sz="2269" spc="150" dirty="0">
                <a:solidFill>
                  <a:srgbClr val="3B3B3B"/>
                </a:solidFill>
                <a:latin typeface="Georgia"/>
                <a:cs typeface="Georgia"/>
              </a:rPr>
              <a:t>d</a:t>
            </a:r>
            <a:r>
              <a:rPr sz="2269" spc="185" dirty="0">
                <a:solidFill>
                  <a:srgbClr val="3B3B3B"/>
                </a:solidFill>
                <a:latin typeface="Georgia"/>
                <a:cs typeface="Georgia"/>
              </a:rPr>
              <a:t>s</a:t>
            </a:r>
            <a:r>
              <a:rPr sz="2269" spc="127" dirty="0">
                <a:solidFill>
                  <a:srgbClr val="3B3B3B"/>
                </a:solidFill>
                <a:latin typeface="Georgia"/>
                <a:cs typeface="Georgia"/>
              </a:rPr>
              <a:t>?</a:t>
            </a:r>
            <a:endParaRPr sz="2269">
              <a:solidFill>
                <a:prstClr val="black"/>
              </a:solidFill>
              <a:latin typeface="Georgia"/>
              <a:cs typeface="Georgia"/>
            </a:endParaRPr>
          </a:p>
        </p:txBody>
      </p:sp>
      <p:sp>
        <p:nvSpPr>
          <p:cNvPr id="7" name="object 7"/>
          <p:cNvSpPr txBox="1"/>
          <p:nvPr/>
        </p:nvSpPr>
        <p:spPr>
          <a:xfrm>
            <a:off x="2407664" y="3035385"/>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8" name="object 8"/>
          <p:cNvSpPr txBox="1"/>
          <p:nvPr/>
        </p:nvSpPr>
        <p:spPr>
          <a:xfrm>
            <a:off x="2407664" y="3830683"/>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Tree>
    <p:extLst>
      <p:ext uri="{BB962C8B-B14F-4D97-AF65-F5344CB8AC3E}">
        <p14:creationId xmlns:p14="http://schemas.microsoft.com/office/powerpoint/2010/main" val="1471274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 </a:t>
            </a:r>
            <a:r>
              <a:rPr lang="en-US" dirty="0"/>
              <a:t>G</a:t>
            </a:r>
            <a:r>
              <a:rPr lang="en-US" dirty="0" smtClean="0"/>
              <a:t>rammars</a:t>
            </a:r>
            <a:endParaRPr lang="en-US" dirty="0"/>
          </a:p>
        </p:txBody>
      </p:sp>
      <p:sp>
        <p:nvSpPr>
          <p:cNvPr id="3" name="Content Placeholder 2"/>
          <p:cNvSpPr>
            <a:spLocks noGrp="1"/>
          </p:cNvSpPr>
          <p:nvPr>
            <p:ph idx="1"/>
          </p:nvPr>
        </p:nvSpPr>
        <p:spPr/>
        <p:txBody>
          <a:bodyPr/>
          <a:lstStyle/>
          <a:p>
            <a:pPr>
              <a:lnSpc>
                <a:spcPct val="80000"/>
              </a:lnSpc>
            </a:pPr>
            <a:r>
              <a:rPr lang="en-GB" dirty="0"/>
              <a:t>After Lexical &amp; Syntax analysis we have determined that the input program is a valid sentence in the source language</a:t>
            </a:r>
            <a:r>
              <a:rPr lang="en-GB" dirty="0" smtClean="0"/>
              <a:t>.</a:t>
            </a:r>
          </a:p>
          <a:p>
            <a:pPr>
              <a:lnSpc>
                <a:spcPct val="80000"/>
              </a:lnSpc>
            </a:pPr>
            <a:endParaRPr lang="en-GB" sz="2900" dirty="0" smtClean="0"/>
          </a:p>
          <a:p>
            <a:pPr algn="just">
              <a:lnSpc>
                <a:spcPct val="80000"/>
              </a:lnSpc>
            </a:pPr>
            <a:r>
              <a:rPr lang="en-GB" dirty="0"/>
              <a:t>The outcome from syntax analysis is a parse tree: a graphical representation of how the start symbol of a grammar derives a string in the language. </a:t>
            </a:r>
            <a:endParaRPr lang="en-GB" dirty="0" smtClean="0"/>
          </a:p>
          <a:p>
            <a:pPr algn="just">
              <a:lnSpc>
                <a:spcPct val="80000"/>
              </a:lnSpc>
            </a:pPr>
            <a:endParaRPr lang="en-GB" dirty="0"/>
          </a:p>
          <a:p>
            <a:pPr algn="just">
              <a:lnSpc>
                <a:spcPct val="80000"/>
              </a:lnSpc>
            </a:pPr>
            <a:r>
              <a:rPr lang="en-GB" i="1" dirty="0"/>
              <a:t>But, have we finished with analysis &amp; detection of all possible errors?</a:t>
            </a:r>
          </a:p>
          <a:p>
            <a:pPr>
              <a:lnSpc>
                <a:spcPct val="80000"/>
              </a:lnSpc>
            </a:pPr>
            <a:r>
              <a:rPr lang="en-GB" u="sng" dirty="0" smtClean="0"/>
              <a:t>Now lectures</a:t>
            </a:r>
            <a:r>
              <a:rPr lang="en-GB" dirty="0" smtClean="0"/>
              <a:t>: attribute grammars</a:t>
            </a:r>
          </a:p>
          <a:p>
            <a:pPr marL="0" indent="0">
              <a:buNone/>
            </a:pPr>
            <a:endParaRPr lang="en-US" dirty="0"/>
          </a:p>
        </p:txBody>
      </p:sp>
    </p:spTree>
    <p:extLst>
      <p:ext uri="{BB962C8B-B14F-4D97-AF65-F5344CB8AC3E}">
        <p14:creationId xmlns:p14="http://schemas.microsoft.com/office/powerpoint/2010/main" val="873875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350908"/>
            <a:r>
              <a:rPr spc="213" dirty="0"/>
              <a:t>L</a:t>
            </a:r>
            <a:r>
              <a:rPr spc="95" dirty="0"/>
              <a:t>i</a:t>
            </a:r>
            <a:r>
              <a:rPr spc="245" dirty="0"/>
              <a:t>m</a:t>
            </a:r>
            <a:r>
              <a:rPr spc="95" dirty="0"/>
              <a:t>i</a:t>
            </a:r>
            <a:r>
              <a:rPr spc="227" dirty="0"/>
              <a:t>t</a:t>
            </a:r>
            <a:r>
              <a:rPr spc="331" dirty="0"/>
              <a:t>a</a:t>
            </a:r>
            <a:r>
              <a:rPr spc="172" dirty="0"/>
              <a:t>t</a:t>
            </a:r>
            <a:r>
              <a:rPr spc="141" dirty="0"/>
              <a:t>i</a:t>
            </a:r>
            <a:r>
              <a:rPr spc="263" dirty="0"/>
              <a:t>on</a:t>
            </a:r>
            <a:r>
              <a:rPr spc="204" dirty="0"/>
              <a:t>s</a:t>
            </a:r>
            <a:r>
              <a:rPr spc="300" dirty="0"/>
              <a:t> </a:t>
            </a:r>
            <a:r>
              <a:rPr spc="250" dirty="0"/>
              <a:t>o</a:t>
            </a:r>
            <a:r>
              <a:rPr spc="154" dirty="0"/>
              <a:t>f</a:t>
            </a:r>
            <a:r>
              <a:rPr spc="300" dirty="0"/>
              <a:t> </a:t>
            </a:r>
            <a:r>
              <a:rPr spc="490" dirty="0"/>
              <a:t>C</a:t>
            </a:r>
            <a:r>
              <a:rPr spc="359" dirty="0"/>
              <a:t>F</a:t>
            </a:r>
            <a:r>
              <a:rPr spc="295" dirty="0"/>
              <a:t>Gs</a:t>
            </a:r>
          </a:p>
        </p:txBody>
      </p:sp>
      <p:sp>
        <p:nvSpPr>
          <p:cNvPr id="3" name="object 3"/>
          <p:cNvSpPr txBox="1"/>
          <p:nvPr/>
        </p:nvSpPr>
        <p:spPr>
          <a:xfrm>
            <a:off x="2053813" y="1721498"/>
            <a:ext cx="140618" cy="174663"/>
          </a:xfrm>
          <a:prstGeom prst="rect">
            <a:avLst/>
          </a:prstGeom>
        </p:spPr>
        <p:txBody>
          <a:bodyPr vert="horz" wrap="square" lIns="0" tIns="0" rIns="0" bIns="0" rtlCol="0">
            <a:spAutoFit/>
          </a:bodyPr>
          <a:lstStyle/>
          <a:p>
            <a:pPr marL="11527"/>
            <a:r>
              <a:rPr sz="1135" spc="231" dirty="0">
                <a:solidFill>
                  <a:srgbClr val="3B3B3B"/>
                </a:solidFill>
                <a:cs typeface="Calibri"/>
              </a:rPr>
              <a:t>●</a:t>
            </a:r>
            <a:endParaRPr sz="1135">
              <a:solidFill>
                <a:prstClr val="black"/>
              </a:solidFill>
              <a:cs typeface="Calibri"/>
            </a:endParaRPr>
          </a:p>
        </p:txBody>
      </p:sp>
      <p:sp>
        <p:nvSpPr>
          <p:cNvPr id="4" name="object 4"/>
          <p:cNvSpPr txBox="1"/>
          <p:nvPr/>
        </p:nvSpPr>
        <p:spPr>
          <a:xfrm>
            <a:off x="2318914" y="1638254"/>
            <a:ext cx="2142116" cy="398122"/>
          </a:xfrm>
          <a:prstGeom prst="rect">
            <a:avLst/>
          </a:prstGeom>
        </p:spPr>
        <p:txBody>
          <a:bodyPr vert="horz" wrap="square" lIns="0" tIns="0" rIns="0" bIns="0" rtlCol="0">
            <a:spAutoFit/>
          </a:bodyPr>
          <a:lstStyle/>
          <a:p>
            <a:pPr marL="11527"/>
            <a:r>
              <a:rPr sz="2587" spc="222" dirty="0">
                <a:solidFill>
                  <a:srgbClr val="3B3B3B"/>
                </a:solidFill>
                <a:latin typeface="Georgia"/>
                <a:cs typeface="Georgia"/>
              </a:rPr>
              <a:t>U</a:t>
            </a:r>
            <a:r>
              <a:rPr sz="2587" spc="113" dirty="0">
                <a:solidFill>
                  <a:srgbClr val="3B3B3B"/>
                </a:solidFill>
                <a:latin typeface="Georgia"/>
                <a:cs typeface="Georgia"/>
              </a:rPr>
              <a:t>si</a:t>
            </a:r>
            <a:r>
              <a:rPr sz="2587" spc="195" dirty="0">
                <a:solidFill>
                  <a:srgbClr val="3B3B3B"/>
                </a:solidFill>
                <a:latin typeface="Georgia"/>
                <a:cs typeface="Georgia"/>
              </a:rPr>
              <a:t>n</a:t>
            </a:r>
            <a:r>
              <a:rPr sz="2587" spc="354" dirty="0">
                <a:solidFill>
                  <a:srgbClr val="3B3B3B"/>
                </a:solidFill>
                <a:latin typeface="Georgia"/>
                <a:cs typeface="Georgia"/>
              </a:rPr>
              <a:t>g</a:t>
            </a:r>
            <a:r>
              <a:rPr sz="2587" spc="204" dirty="0">
                <a:solidFill>
                  <a:srgbClr val="3B3B3B"/>
                </a:solidFill>
                <a:latin typeface="Georgia"/>
                <a:cs typeface="Georgia"/>
              </a:rPr>
              <a:t> </a:t>
            </a:r>
            <a:r>
              <a:rPr sz="2587" spc="331" dirty="0">
                <a:solidFill>
                  <a:srgbClr val="3B3B3B"/>
                </a:solidFill>
                <a:latin typeface="Georgia"/>
                <a:cs typeface="Georgia"/>
              </a:rPr>
              <a:t>C</a:t>
            </a:r>
            <a:r>
              <a:rPr sz="2587" spc="268" dirty="0">
                <a:solidFill>
                  <a:srgbClr val="3B3B3B"/>
                </a:solidFill>
                <a:latin typeface="Georgia"/>
                <a:cs typeface="Georgia"/>
              </a:rPr>
              <a:t>F</a:t>
            </a:r>
            <a:r>
              <a:rPr sz="2587" spc="159" dirty="0">
                <a:solidFill>
                  <a:srgbClr val="3B3B3B"/>
                </a:solidFill>
                <a:latin typeface="Georgia"/>
                <a:cs typeface="Georgia"/>
              </a:rPr>
              <a:t>Gs:</a:t>
            </a:r>
            <a:endParaRPr sz="2587">
              <a:solidFill>
                <a:prstClr val="black"/>
              </a:solidFill>
              <a:latin typeface="Georgia"/>
              <a:cs typeface="Georgia"/>
            </a:endParaRPr>
          </a:p>
        </p:txBody>
      </p:sp>
      <p:sp>
        <p:nvSpPr>
          <p:cNvPr id="5" name="object 5"/>
          <p:cNvSpPr txBox="1"/>
          <p:nvPr/>
        </p:nvSpPr>
        <p:spPr>
          <a:xfrm>
            <a:off x="2407664" y="2238935"/>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6" name="object 6"/>
          <p:cNvSpPr txBox="1"/>
          <p:nvPr/>
        </p:nvSpPr>
        <p:spPr>
          <a:xfrm>
            <a:off x="2671611" y="2165808"/>
            <a:ext cx="7379554" cy="2308324"/>
          </a:xfrm>
          <a:prstGeom prst="rect">
            <a:avLst/>
          </a:prstGeom>
        </p:spPr>
        <p:txBody>
          <a:bodyPr vert="horz" wrap="square" lIns="0" tIns="0" rIns="0" bIns="0" rtlCol="0">
            <a:spAutoFit/>
          </a:bodyPr>
          <a:lstStyle/>
          <a:p>
            <a:pPr marL="11527" marR="1584319">
              <a:lnSpc>
                <a:spcPts val="2677"/>
              </a:lnSpc>
            </a:pPr>
            <a:r>
              <a:rPr sz="2269" spc="159" dirty="0">
                <a:solidFill>
                  <a:srgbClr val="3B3B3B"/>
                </a:solidFill>
                <a:latin typeface="Georgia"/>
                <a:cs typeface="Georgia"/>
              </a:rPr>
              <a:t>H</a:t>
            </a:r>
            <a:r>
              <a:rPr sz="2269" spc="100" dirty="0">
                <a:solidFill>
                  <a:srgbClr val="3B3B3B"/>
                </a:solidFill>
                <a:latin typeface="Georgia"/>
                <a:cs typeface="Georgia"/>
              </a:rPr>
              <a:t>o</a:t>
            </a:r>
            <a:r>
              <a:rPr sz="2269" spc="281" dirty="0">
                <a:solidFill>
                  <a:srgbClr val="3B3B3B"/>
                </a:solidFill>
                <a:latin typeface="Georgia"/>
                <a:cs typeface="Georgia"/>
              </a:rPr>
              <a:t>w</a:t>
            </a:r>
            <a:r>
              <a:rPr sz="2269" spc="177" dirty="0">
                <a:solidFill>
                  <a:srgbClr val="3B3B3B"/>
                </a:solidFill>
                <a:latin typeface="Georgia"/>
                <a:cs typeface="Georgia"/>
              </a:rPr>
              <a:t> </a:t>
            </a:r>
            <a:r>
              <a:rPr sz="2269" spc="281" dirty="0">
                <a:solidFill>
                  <a:srgbClr val="3B3B3B"/>
                </a:solidFill>
                <a:latin typeface="Georgia"/>
                <a:cs typeface="Georgia"/>
              </a:rPr>
              <a:t>w</a:t>
            </a:r>
            <a:r>
              <a:rPr sz="2269" spc="136" dirty="0">
                <a:solidFill>
                  <a:srgbClr val="3B3B3B"/>
                </a:solidFill>
                <a:latin typeface="Georgia"/>
                <a:cs typeface="Georgia"/>
              </a:rPr>
              <a:t>o</a:t>
            </a:r>
            <a:r>
              <a:rPr sz="2269" spc="159" dirty="0">
                <a:solidFill>
                  <a:srgbClr val="3B3B3B"/>
                </a:solidFill>
                <a:latin typeface="Georgia"/>
                <a:cs typeface="Georgia"/>
              </a:rPr>
              <a:t>u</a:t>
            </a:r>
            <a:r>
              <a:rPr sz="2269" spc="68" dirty="0">
                <a:solidFill>
                  <a:srgbClr val="3B3B3B"/>
                </a:solidFill>
                <a:latin typeface="Georgia"/>
                <a:cs typeface="Georgia"/>
              </a:rPr>
              <a:t>l</a:t>
            </a:r>
            <a:r>
              <a:rPr sz="2269" spc="154" dirty="0">
                <a:solidFill>
                  <a:srgbClr val="3B3B3B"/>
                </a:solidFill>
                <a:latin typeface="Georgia"/>
                <a:cs typeface="Georgia"/>
              </a:rPr>
              <a:t>d</a:t>
            </a:r>
            <a:r>
              <a:rPr sz="2269" spc="172" dirty="0">
                <a:solidFill>
                  <a:srgbClr val="3B3B3B"/>
                </a:solidFill>
                <a:latin typeface="Georgia"/>
                <a:cs typeface="Georgia"/>
              </a:rPr>
              <a:t> </a:t>
            </a:r>
            <a:r>
              <a:rPr sz="2269" spc="163" dirty="0">
                <a:solidFill>
                  <a:srgbClr val="3B3B3B"/>
                </a:solidFill>
                <a:latin typeface="Georgia"/>
                <a:cs typeface="Georgia"/>
              </a:rPr>
              <a:t>y</a:t>
            </a:r>
            <a:r>
              <a:rPr sz="2269" spc="136" dirty="0">
                <a:solidFill>
                  <a:srgbClr val="3B3B3B"/>
                </a:solidFill>
                <a:latin typeface="Georgia"/>
                <a:cs typeface="Georgia"/>
              </a:rPr>
              <a:t>o</a:t>
            </a:r>
            <a:r>
              <a:rPr sz="2269" spc="154" dirty="0">
                <a:solidFill>
                  <a:srgbClr val="3B3B3B"/>
                </a:solidFill>
                <a:latin typeface="Georgia"/>
                <a:cs typeface="Georgia"/>
              </a:rPr>
              <a:t>u</a:t>
            </a:r>
            <a:r>
              <a:rPr sz="2269" spc="172" dirty="0">
                <a:solidFill>
                  <a:srgbClr val="3B3B3B"/>
                </a:solidFill>
                <a:latin typeface="Georgia"/>
                <a:cs typeface="Georgia"/>
              </a:rPr>
              <a:t> </a:t>
            </a:r>
            <a:r>
              <a:rPr sz="2269" spc="163" dirty="0">
                <a:solidFill>
                  <a:srgbClr val="3B3B3B"/>
                </a:solidFill>
                <a:latin typeface="Georgia"/>
                <a:cs typeface="Georgia"/>
              </a:rPr>
              <a:t>p</a:t>
            </a:r>
            <a:r>
              <a:rPr sz="2269" spc="145" dirty="0">
                <a:solidFill>
                  <a:srgbClr val="3B3B3B"/>
                </a:solidFill>
                <a:latin typeface="Georgia"/>
                <a:cs typeface="Georgia"/>
              </a:rPr>
              <a:t>r</a:t>
            </a:r>
            <a:r>
              <a:rPr sz="2269" spc="191" dirty="0">
                <a:solidFill>
                  <a:srgbClr val="3B3B3B"/>
                </a:solidFill>
                <a:latin typeface="Georgia"/>
                <a:cs typeface="Georgia"/>
              </a:rPr>
              <a:t>e</a:t>
            </a:r>
            <a:r>
              <a:rPr sz="2269" spc="200" dirty="0">
                <a:solidFill>
                  <a:srgbClr val="3B3B3B"/>
                </a:solidFill>
                <a:latin typeface="Georgia"/>
                <a:cs typeface="Georgia"/>
              </a:rPr>
              <a:t>v</a:t>
            </a:r>
            <a:r>
              <a:rPr sz="2269" spc="177" dirty="0">
                <a:solidFill>
                  <a:srgbClr val="3B3B3B"/>
                </a:solidFill>
                <a:latin typeface="Georgia"/>
                <a:cs typeface="Georgia"/>
              </a:rPr>
              <a:t>en</a:t>
            </a:r>
            <a:r>
              <a:rPr sz="2269" spc="132" dirty="0">
                <a:solidFill>
                  <a:srgbClr val="3B3B3B"/>
                </a:solidFill>
                <a:latin typeface="Georgia"/>
                <a:cs typeface="Georgia"/>
              </a:rPr>
              <a:t>t</a:t>
            </a:r>
            <a:r>
              <a:rPr sz="2269" spc="172" dirty="0">
                <a:solidFill>
                  <a:srgbClr val="3B3B3B"/>
                </a:solidFill>
                <a:latin typeface="Georgia"/>
                <a:cs typeface="Georgia"/>
              </a:rPr>
              <a:t> </a:t>
            </a:r>
            <a:r>
              <a:rPr sz="2269" spc="150" dirty="0">
                <a:solidFill>
                  <a:srgbClr val="3B3B3B"/>
                </a:solidFill>
                <a:latin typeface="Georgia"/>
                <a:cs typeface="Georgia"/>
              </a:rPr>
              <a:t>du</a:t>
            </a:r>
            <a:r>
              <a:rPr sz="2269" spc="154" dirty="0">
                <a:solidFill>
                  <a:srgbClr val="3B3B3B"/>
                </a:solidFill>
                <a:latin typeface="Georgia"/>
                <a:cs typeface="Georgia"/>
              </a:rPr>
              <a:t>p</a:t>
            </a:r>
            <a:r>
              <a:rPr sz="2269" spc="77" dirty="0">
                <a:solidFill>
                  <a:srgbClr val="3B3B3B"/>
                </a:solidFill>
                <a:latin typeface="Georgia"/>
                <a:cs typeface="Georgia"/>
              </a:rPr>
              <a:t>l</a:t>
            </a:r>
            <a:r>
              <a:rPr sz="2269" spc="54" dirty="0">
                <a:solidFill>
                  <a:srgbClr val="3B3B3B"/>
                </a:solidFill>
                <a:latin typeface="Georgia"/>
                <a:cs typeface="Georgia"/>
              </a:rPr>
              <a:t>i</a:t>
            </a:r>
            <a:r>
              <a:rPr sz="2269" spc="245" dirty="0">
                <a:solidFill>
                  <a:srgbClr val="3B3B3B"/>
                </a:solidFill>
                <a:latin typeface="Georgia"/>
                <a:cs typeface="Georgia"/>
              </a:rPr>
              <a:t>c</a:t>
            </a:r>
            <a:r>
              <a:rPr sz="2269" spc="208" dirty="0">
                <a:solidFill>
                  <a:srgbClr val="3B3B3B"/>
                </a:solidFill>
                <a:latin typeface="Georgia"/>
                <a:cs typeface="Georgia"/>
              </a:rPr>
              <a:t>a</a:t>
            </a:r>
            <a:r>
              <a:rPr sz="2269" spc="150" dirty="0">
                <a:solidFill>
                  <a:srgbClr val="3B3B3B"/>
                </a:solidFill>
                <a:latin typeface="Georgia"/>
                <a:cs typeface="Georgia"/>
              </a:rPr>
              <a:t>t</a:t>
            </a:r>
            <a:r>
              <a:rPr sz="2269" spc="218" dirty="0">
                <a:solidFill>
                  <a:srgbClr val="3B3B3B"/>
                </a:solidFill>
                <a:latin typeface="Georgia"/>
                <a:cs typeface="Georgia"/>
              </a:rPr>
              <a:t>e</a:t>
            </a:r>
            <a:r>
              <a:rPr sz="2269" spc="177" dirty="0">
                <a:solidFill>
                  <a:srgbClr val="3B3B3B"/>
                </a:solidFill>
                <a:latin typeface="Georgia"/>
                <a:cs typeface="Georgia"/>
              </a:rPr>
              <a:t> </a:t>
            </a:r>
            <a:r>
              <a:rPr sz="2269" spc="191" dirty="0">
                <a:solidFill>
                  <a:srgbClr val="3B3B3B"/>
                </a:solidFill>
                <a:latin typeface="Georgia"/>
                <a:cs typeface="Georgia"/>
              </a:rPr>
              <a:t>c</a:t>
            </a:r>
            <a:r>
              <a:rPr sz="2269" spc="123" dirty="0">
                <a:solidFill>
                  <a:srgbClr val="3B3B3B"/>
                </a:solidFill>
                <a:latin typeface="Georgia"/>
                <a:cs typeface="Georgia"/>
              </a:rPr>
              <a:t>l</a:t>
            </a:r>
            <a:r>
              <a:rPr sz="2269" spc="195" dirty="0">
                <a:solidFill>
                  <a:srgbClr val="3B3B3B"/>
                </a:solidFill>
                <a:latin typeface="Georgia"/>
                <a:cs typeface="Georgia"/>
              </a:rPr>
              <a:t>as</a:t>
            </a:r>
            <a:r>
              <a:rPr sz="2269" spc="185" dirty="0">
                <a:solidFill>
                  <a:srgbClr val="3B3B3B"/>
                </a:solidFill>
                <a:latin typeface="Georgia"/>
                <a:cs typeface="Georgia"/>
              </a:rPr>
              <a:t>s</a:t>
            </a:r>
            <a:r>
              <a:rPr sz="2269" spc="100" dirty="0">
                <a:solidFill>
                  <a:srgbClr val="3B3B3B"/>
                </a:solidFill>
                <a:latin typeface="Georgia"/>
                <a:cs typeface="Georgia"/>
              </a:rPr>
              <a:t> </a:t>
            </a:r>
            <a:r>
              <a:rPr sz="2269" spc="150" dirty="0">
                <a:solidFill>
                  <a:srgbClr val="3B3B3B"/>
                </a:solidFill>
                <a:latin typeface="Georgia"/>
                <a:cs typeface="Georgia"/>
              </a:rPr>
              <a:t>d</a:t>
            </a:r>
            <a:r>
              <a:rPr sz="2269" spc="177" dirty="0">
                <a:solidFill>
                  <a:srgbClr val="3B3B3B"/>
                </a:solidFill>
                <a:latin typeface="Georgia"/>
                <a:cs typeface="Georgia"/>
              </a:rPr>
              <a:t>ef</a:t>
            </a:r>
            <a:r>
              <a:rPr sz="2269" spc="64" dirty="0">
                <a:solidFill>
                  <a:srgbClr val="3B3B3B"/>
                </a:solidFill>
                <a:latin typeface="Georgia"/>
                <a:cs typeface="Georgia"/>
              </a:rPr>
              <a:t>i</a:t>
            </a:r>
            <a:r>
              <a:rPr sz="2269" spc="113" dirty="0">
                <a:solidFill>
                  <a:srgbClr val="3B3B3B"/>
                </a:solidFill>
                <a:latin typeface="Georgia"/>
                <a:cs typeface="Georgia"/>
              </a:rPr>
              <a:t>n</a:t>
            </a:r>
            <a:r>
              <a:rPr sz="2269" spc="54" dirty="0">
                <a:solidFill>
                  <a:srgbClr val="3B3B3B"/>
                </a:solidFill>
                <a:latin typeface="Georgia"/>
                <a:cs typeface="Georgia"/>
              </a:rPr>
              <a:t>i</a:t>
            </a:r>
            <a:r>
              <a:rPr sz="2269" spc="103" dirty="0">
                <a:solidFill>
                  <a:srgbClr val="3B3B3B"/>
                </a:solidFill>
                <a:latin typeface="Georgia"/>
                <a:cs typeface="Georgia"/>
              </a:rPr>
              <a:t>t</a:t>
            </a:r>
            <a:r>
              <a:rPr sz="2269" spc="82" dirty="0">
                <a:solidFill>
                  <a:srgbClr val="3B3B3B"/>
                </a:solidFill>
                <a:latin typeface="Georgia"/>
                <a:cs typeface="Georgia"/>
              </a:rPr>
              <a:t>i</a:t>
            </a:r>
            <a:r>
              <a:rPr sz="2269" spc="127" dirty="0">
                <a:solidFill>
                  <a:srgbClr val="3B3B3B"/>
                </a:solidFill>
                <a:latin typeface="Georgia"/>
                <a:cs typeface="Georgia"/>
              </a:rPr>
              <a:t>o</a:t>
            </a:r>
            <a:r>
              <a:rPr sz="2269" spc="132" dirty="0">
                <a:solidFill>
                  <a:srgbClr val="3B3B3B"/>
                </a:solidFill>
                <a:latin typeface="Georgia"/>
                <a:cs typeface="Georgia"/>
              </a:rPr>
              <a:t>n</a:t>
            </a:r>
            <a:r>
              <a:rPr sz="2269" spc="185" dirty="0">
                <a:solidFill>
                  <a:srgbClr val="3B3B3B"/>
                </a:solidFill>
                <a:latin typeface="Georgia"/>
                <a:cs typeface="Georgia"/>
              </a:rPr>
              <a:t>s</a:t>
            </a:r>
            <a:r>
              <a:rPr sz="2269" spc="127" dirty="0">
                <a:solidFill>
                  <a:srgbClr val="3B3B3B"/>
                </a:solidFill>
                <a:latin typeface="Georgia"/>
                <a:cs typeface="Georgia"/>
              </a:rPr>
              <a:t>?</a:t>
            </a:r>
            <a:endParaRPr sz="2269">
              <a:solidFill>
                <a:prstClr val="black"/>
              </a:solidFill>
              <a:latin typeface="Georgia"/>
              <a:cs typeface="Georgia"/>
            </a:endParaRPr>
          </a:p>
          <a:p>
            <a:pPr marL="11527" marR="4611">
              <a:lnSpc>
                <a:spcPts val="2668"/>
              </a:lnSpc>
              <a:spcBef>
                <a:spcPts val="921"/>
              </a:spcBef>
            </a:pPr>
            <a:r>
              <a:rPr sz="2269" spc="159" dirty="0">
                <a:solidFill>
                  <a:srgbClr val="3B3B3B"/>
                </a:solidFill>
                <a:latin typeface="Georgia"/>
                <a:cs typeface="Georgia"/>
              </a:rPr>
              <a:t>H</a:t>
            </a:r>
            <a:r>
              <a:rPr sz="2269" spc="100" dirty="0">
                <a:solidFill>
                  <a:srgbClr val="3B3B3B"/>
                </a:solidFill>
                <a:latin typeface="Georgia"/>
                <a:cs typeface="Georgia"/>
              </a:rPr>
              <a:t>o</a:t>
            </a:r>
            <a:r>
              <a:rPr sz="2269" spc="281" dirty="0">
                <a:solidFill>
                  <a:srgbClr val="3B3B3B"/>
                </a:solidFill>
                <a:latin typeface="Georgia"/>
                <a:cs typeface="Georgia"/>
              </a:rPr>
              <a:t>w</a:t>
            </a:r>
            <a:r>
              <a:rPr sz="2269" spc="177" dirty="0">
                <a:solidFill>
                  <a:srgbClr val="3B3B3B"/>
                </a:solidFill>
                <a:latin typeface="Georgia"/>
                <a:cs typeface="Georgia"/>
              </a:rPr>
              <a:t> </a:t>
            </a:r>
            <a:r>
              <a:rPr sz="2269" spc="281" dirty="0">
                <a:solidFill>
                  <a:srgbClr val="3B3B3B"/>
                </a:solidFill>
                <a:latin typeface="Georgia"/>
                <a:cs typeface="Georgia"/>
              </a:rPr>
              <a:t>w</a:t>
            </a:r>
            <a:r>
              <a:rPr sz="2269" spc="136" dirty="0">
                <a:solidFill>
                  <a:srgbClr val="3B3B3B"/>
                </a:solidFill>
                <a:latin typeface="Georgia"/>
                <a:cs typeface="Georgia"/>
              </a:rPr>
              <a:t>o</a:t>
            </a:r>
            <a:r>
              <a:rPr sz="2269" spc="159" dirty="0">
                <a:solidFill>
                  <a:srgbClr val="3B3B3B"/>
                </a:solidFill>
                <a:latin typeface="Georgia"/>
                <a:cs typeface="Georgia"/>
              </a:rPr>
              <a:t>u</a:t>
            </a:r>
            <a:r>
              <a:rPr sz="2269" spc="68" dirty="0">
                <a:solidFill>
                  <a:srgbClr val="3B3B3B"/>
                </a:solidFill>
                <a:latin typeface="Georgia"/>
                <a:cs typeface="Georgia"/>
              </a:rPr>
              <a:t>l</a:t>
            </a:r>
            <a:r>
              <a:rPr sz="2269" spc="154" dirty="0">
                <a:solidFill>
                  <a:srgbClr val="3B3B3B"/>
                </a:solidFill>
                <a:latin typeface="Georgia"/>
                <a:cs typeface="Georgia"/>
              </a:rPr>
              <a:t>d</a:t>
            </a:r>
            <a:r>
              <a:rPr sz="2269" spc="172" dirty="0">
                <a:solidFill>
                  <a:srgbClr val="3B3B3B"/>
                </a:solidFill>
                <a:latin typeface="Georgia"/>
                <a:cs typeface="Georgia"/>
              </a:rPr>
              <a:t> </a:t>
            </a:r>
            <a:r>
              <a:rPr sz="2269" spc="163" dirty="0">
                <a:solidFill>
                  <a:srgbClr val="3B3B3B"/>
                </a:solidFill>
                <a:latin typeface="Georgia"/>
                <a:cs typeface="Georgia"/>
              </a:rPr>
              <a:t>y</a:t>
            </a:r>
            <a:r>
              <a:rPr sz="2269" spc="136" dirty="0">
                <a:solidFill>
                  <a:srgbClr val="3B3B3B"/>
                </a:solidFill>
                <a:latin typeface="Georgia"/>
                <a:cs typeface="Georgia"/>
              </a:rPr>
              <a:t>o</a:t>
            </a:r>
            <a:r>
              <a:rPr sz="2269" spc="154" dirty="0">
                <a:solidFill>
                  <a:srgbClr val="3B3B3B"/>
                </a:solidFill>
                <a:latin typeface="Georgia"/>
                <a:cs typeface="Georgia"/>
              </a:rPr>
              <a:t>u</a:t>
            </a:r>
            <a:r>
              <a:rPr sz="2269" spc="172" dirty="0">
                <a:solidFill>
                  <a:srgbClr val="3B3B3B"/>
                </a:solidFill>
                <a:latin typeface="Georgia"/>
                <a:cs typeface="Georgia"/>
              </a:rPr>
              <a:t> </a:t>
            </a:r>
            <a:r>
              <a:rPr sz="2269" spc="150" dirty="0">
                <a:solidFill>
                  <a:srgbClr val="3B3B3B"/>
                </a:solidFill>
                <a:latin typeface="Georgia"/>
                <a:cs typeface="Georgia"/>
              </a:rPr>
              <a:t>d</a:t>
            </a:r>
            <a:r>
              <a:rPr sz="2269" spc="64" dirty="0">
                <a:solidFill>
                  <a:srgbClr val="3B3B3B"/>
                </a:solidFill>
                <a:latin typeface="Georgia"/>
                <a:cs typeface="Georgia"/>
              </a:rPr>
              <a:t>i</a:t>
            </a:r>
            <a:r>
              <a:rPr sz="2269" spc="95" dirty="0">
                <a:solidFill>
                  <a:srgbClr val="3B3B3B"/>
                </a:solidFill>
                <a:latin typeface="Georgia"/>
                <a:cs typeface="Georgia"/>
              </a:rPr>
              <a:t>f</a:t>
            </a:r>
            <a:r>
              <a:rPr sz="2269" spc="100" dirty="0">
                <a:solidFill>
                  <a:srgbClr val="3B3B3B"/>
                </a:solidFill>
                <a:latin typeface="Georgia"/>
                <a:cs typeface="Georgia"/>
              </a:rPr>
              <a:t>f</a:t>
            </a:r>
            <a:r>
              <a:rPr sz="2269" spc="213" dirty="0">
                <a:solidFill>
                  <a:srgbClr val="3B3B3B"/>
                </a:solidFill>
                <a:latin typeface="Georgia"/>
                <a:cs typeface="Georgia"/>
              </a:rPr>
              <a:t>e</a:t>
            </a:r>
            <a:r>
              <a:rPr sz="2269" spc="177" dirty="0">
                <a:solidFill>
                  <a:srgbClr val="3B3B3B"/>
                </a:solidFill>
                <a:latin typeface="Georgia"/>
                <a:cs typeface="Georgia"/>
              </a:rPr>
              <a:t>r</a:t>
            </a:r>
            <a:r>
              <a:rPr sz="2269" spc="159" dirty="0">
                <a:solidFill>
                  <a:srgbClr val="3B3B3B"/>
                </a:solidFill>
                <a:latin typeface="Georgia"/>
                <a:cs typeface="Georgia"/>
              </a:rPr>
              <a:t>e</a:t>
            </a:r>
            <a:r>
              <a:rPr sz="2269" spc="185" dirty="0">
                <a:solidFill>
                  <a:srgbClr val="3B3B3B"/>
                </a:solidFill>
                <a:latin typeface="Georgia"/>
                <a:cs typeface="Georgia"/>
              </a:rPr>
              <a:t>n</a:t>
            </a:r>
            <a:r>
              <a:rPr sz="2269" spc="103" dirty="0">
                <a:solidFill>
                  <a:srgbClr val="3B3B3B"/>
                </a:solidFill>
                <a:latin typeface="Georgia"/>
                <a:cs typeface="Georgia"/>
              </a:rPr>
              <a:t>t</a:t>
            </a:r>
            <a:r>
              <a:rPr sz="2269" spc="91" dirty="0">
                <a:solidFill>
                  <a:srgbClr val="3B3B3B"/>
                </a:solidFill>
                <a:latin typeface="Georgia"/>
                <a:cs typeface="Georgia"/>
              </a:rPr>
              <a:t>i</a:t>
            </a:r>
            <a:r>
              <a:rPr sz="2269" spc="208" dirty="0">
                <a:solidFill>
                  <a:srgbClr val="3B3B3B"/>
                </a:solidFill>
                <a:latin typeface="Georgia"/>
                <a:cs typeface="Georgia"/>
              </a:rPr>
              <a:t>a</a:t>
            </a:r>
            <a:r>
              <a:rPr sz="2269" spc="118" dirty="0">
                <a:solidFill>
                  <a:srgbClr val="3B3B3B"/>
                </a:solidFill>
                <a:latin typeface="Georgia"/>
                <a:cs typeface="Georgia"/>
              </a:rPr>
              <a:t>t</a:t>
            </a:r>
            <a:r>
              <a:rPr sz="2269" spc="250" dirty="0">
                <a:solidFill>
                  <a:srgbClr val="3B3B3B"/>
                </a:solidFill>
                <a:latin typeface="Georgia"/>
                <a:cs typeface="Georgia"/>
              </a:rPr>
              <a:t>e</a:t>
            </a:r>
            <a:r>
              <a:rPr sz="2269" spc="182" dirty="0">
                <a:solidFill>
                  <a:srgbClr val="3B3B3B"/>
                </a:solidFill>
                <a:latin typeface="Georgia"/>
                <a:cs typeface="Georgia"/>
              </a:rPr>
              <a:t> </a:t>
            </a:r>
            <a:r>
              <a:rPr sz="2269" spc="154" dirty="0">
                <a:solidFill>
                  <a:srgbClr val="3B3B3B"/>
                </a:solidFill>
                <a:latin typeface="Georgia"/>
                <a:cs typeface="Georgia"/>
              </a:rPr>
              <a:t>v</a:t>
            </a:r>
            <a:r>
              <a:rPr sz="2269" spc="208" dirty="0">
                <a:solidFill>
                  <a:srgbClr val="3B3B3B"/>
                </a:solidFill>
                <a:latin typeface="Georgia"/>
                <a:cs typeface="Georgia"/>
              </a:rPr>
              <a:t>a</a:t>
            </a:r>
            <a:r>
              <a:rPr sz="2269" spc="136" dirty="0">
                <a:solidFill>
                  <a:srgbClr val="3B3B3B"/>
                </a:solidFill>
                <a:latin typeface="Georgia"/>
                <a:cs typeface="Georgia"/>
              </a:rPr>
              <a:t>r</a:t>
            </a:r>
            <a:r>
              <a:rPr sz="2269" spc="64" dirty="0">
                <a:solidFill>
                  <a:srgbClr val="3B3B3B"/>
                </a:solidFill>
                <a:latin typeface="Georgia"/>
                <a:cs typeface="Georgia"/>
              </a:rPr>
              <a:t>i</a:t>
            </a:r>
            <a:r>
              <a:rPr sz="2269" spc="208" dirty="0">
                <a:solidFill>
                  <a:srgbClr val="3B3B3B"/>
                </a:solidFill>
                <a:latin typeface="Georgia"/>
                <a:cs typeface="Georgia"/>
              </a:rPr>
              <a:t>a</a:t>
            </a:r>
            <a:r>
              <a:rPr sz="2269" spc="185" dirty="0">
                <a:solidFill>
                  <a:srgbClr val="3B3B3B"/>
                </a:solidFill>
                <a:latin typeface="Georgia"/>
                <a:cs typeface="Georgia"/>
              </a:rPr>
              <a:t>b</a:t>
            </a:r>
            <a:r>
              <a:rPr sz="2269" spc="68" dirty="0">
                <a:solidFill>
                  <a:srgbClr val="3B3B3B"/>
                </a:solidFill>
                <a:latin typeface="Georgia"/>
                <a:cs typeface="Georgia"/>
              </a:rPr>
              <a:t>l</a:t>
            </a:r>
            <a:r>
              <a:rPr sz="2269" spc="222" dirty="0">
                <a:solidFill>
                  <a:srgbClr val="3B3B3B"/>
                </a:solidFill>
                <a:latin typeface="Georgia"/>
                <a:cs typeface="Georgia"/>
              </a:rPr>
              <a:t>e</a:t>
            </a:r>
            <a:r>
              <a:rPr sz="2269" spc="204" dirty="0">
                <a:solidFill>
                  <a:srgbClr val="3B3B3B"/>
                </a:solidFill>
                <a:latin typeface="Georgia"/>
                <a:cs typeface="Georgia"/>
              </a:rPr>
              <a:t>s</a:t>
            </a:r>
            <a:r>
              <a:rPr sz="2269" spc="182" dirty="0">
                <a:solidFill>
                  <a:srgbClr val="3B3B3B"/>
                </a:solidFill>
                <a:latin typeface="Georgia"/>
                <a:cs typeface="Georgia"/>
              </a:rPr>
              <a:t> </a:t>
            </a:r>
            <a:r>
              <a:rPr sz="2269" spc="136" dirty="0">
                <a:solidFill>
                  <a:srgbClr val="3B3B3B"/>
                </a:solidFill>
                <a:latin typeface="Georgia"/>
                <a:cs typeface="Georgia"/>
              </a:rPr>
              <a:t>o</a:t>
            </a:r>
            <a:r>
              <a:rPr sz="2269" spc="100" dirty="0">
                <a:solidFill>
                  <a:srgbClr val="3B3B3B"/>
                </a:solidFill>
                <a:latin typeface="Georgia"/>
                <a:cs typeface="Georgia"/>
              </a:rPr>
              <a:t>f</a:t>
            </a:r>
            <a:r>
              <a:rPr sz="2269" spc="182" dirty="0">
                <a:solidFill>
                  <a:srgbClr val="3B3B3B"/>
                </a:solidFill>
                <a:latin typeface="Georgia"/>
                <a:cs typeface="Georgia"/>
              </a:rPr>
              <a:t> </a:t>
            </a:r>
            <a:r>
              <a:rPr sz="2269" spc="136" dirty="0">
                <a:solidFill>
                  <a:srgbClr val="3B3B3B"/>
                </a:solidFill>
                <a:latin typeface="Georgia"/>
                <a:cs typeface="Georgia"/>
              </a:rPr>
              <a:t>o</a:t>
            </a:r>
            <a:r>
              <a:rPr sz="2269" spc="113" dirty="0">
                <a:solidFill>
                  <a:srgbClr val="3B3B3B"/>
                </a:solidFill>
                <a:latin typeface="Georgia"/>
                <a:cs typeface="Georgia"/>
              </a:rPr>
              <a:t>n</a:t>
            </a:r>
            <a:r>
              <a:rPr sz="2269" spc="250" dirty="0">
                <a:solidFill>
                  <a:srgbClr val="3B3B3B"/>
                </a:solidFill>
                <a:latin typeface="Georgia"/>
                <a:cs typeface="Georgia"/>
              </a:rPr>
              <a:t>e</a:t>
            </a:r>
            <a:r>
              <a:rPr sz="2269" spc="172" dirty="0">
                <a:solidFill>
                  <a:srgbClr val="3B3B3B"/>
                </a:solidFill>
                <a:latin typeface="Georgia"/>
                <a:cs typeface="Georgia"/>
              </a:rPr>
              <a:t> </a:t>
            </a:r>
            <a:r>
              <a:rPr sz="2269" spc="118" dirty="0">
                <a:solidFill>
                  <a:srgbClr val="3B3B3B"/>
                </a:solidFill>
                <a:latin typeface="Georgia"/>
                <a:cs typeface="Georgia"/>
              </a:rPr>
              <a:t>t</a:t>
            </a:r>
            <a:r>
              <a:rPr sz="2269" spc="177" dirty="0">
                <a:solidFill>
                  <a:srgbClr val="3B3B3B"/>
                </a:solidFill>
                <a:latin typeface="Georgia"/>
                <a:cs typeface="Georgia"/>
              </a:rPr>
              <a:t>y</a:t>
            </a:r>
            <a:r>
              <a:rPr sz="2269" spc="163" dirty="0">
                <a:solidFill>
                  <a:srgbClr val="3B3B3B"/>
                </a:solidFill>
                <a:latin typeface="Georgia"/>
                <a:cs typeface="Georgia"/>
              </a:rPr>
              <a:t>p</a:t>
            </a:r>
            <a:r>
              <a:rPr sz="2269" spc="250" dirty="0">
                <a:solidFill>
                  <a:srgbClr val="3B3B3B"/>
                </a:solidFill>
                <a:latin typeface="Georgia"/>
                <a:cs typeface="Georgia"/>
              </a:rPr>
              <a:t>e</a:t>
            </a:r>
            <a:r>
              <a:rPr sz="2269" spc="123" dirty="0">
                <a:solidFill>
                  <a:srgbClr val="3B3B3B"/>
                </a:solidFill>
                <a:latin typeface="Georgia"/>
                <a:cs typeface="Georgia"/>
              </a:rPr>
              <a:t> </a:t>
            </a:r>
            <a:r>
              <a:rPr sz="2269" spc="100" dirty="0">
                <a:solidFill>
                  <a:srgbClr val="3B3B3B"/>
                </a:solidFill>
                <a:latin typeface="Georgia"/>
                <a:cs typeface="Georgia"/>
              </a:rPr>
              <a:t>f</a:t>
            </a:r>
            <a:r>
              <a:rPr sz="2269" spc="145" dirty="0">
                <a:solidFill>
                  <a:srgbClr val="3B3B3B"/>
                </a:solidFill>
                <a:latin typeface="Georgia"/>
                <a:cs typeface="Georgia"/>
              </a:rPr>
              <a:t>r</a:t>
            </a:r>
            <a:r>
              <a:rPr sz="2269" spc="136" dirty="0">
                <a:solidFill>
                  <a:srgbClr val="3B3B3B"/>
                </a:solidFill>
                <a:latin typeface="Georgia"/>
                <a:cs typeface="Georgia"/>
              </a:rPr>
              <a:t>o</a:t>
            </a:r>
            <a:r>
              <a:rPr sz="2269" spc="159" dirty="0">
                <a:solidFill>
                  <a:srgbClr val="3B3B3B"/>
                </a:solidFill>
                <a:latin typeface="Georgia"/>
                <a:cs typeface="Georgia"/>
              </a:rPr>
              <a:t>m</a:t>
            </a:r>
            <a:r>
              <a:rPr sz="2269" spc="177" dirty="0">
                <a:solidFill>
                  <a:srgbClr val="3B3B3B"/>
                </a:solidFill>
                <a:latin typeface="Georgia"/>
                <a:cs typeface="Georgia"/>
              </a:rPr>
              <a:t> </a:t>
            </a:r>
            <a:r>
              <a:rPr sz="2269" spc="154" dirty="0">
                <a:solidFill>
                  <a:srgbClr val="3B3B3B"/>
                </a:solidFill>
                <a:latin typeface="Georgia"/>
                <a:cs typeface="Georgia"/>
              </a:rPr>
              <a:t>v</a:t>
            </a:r>
            <a:r>
              <a:rPr sz="2269" spc="208" dirty="0">
                <a:solidFill>
                  <a:srgbClr val="3B3B3B"/>
                </a:solidFill>
                <a:latin typeface="Georgia"/>
                <a:cs typeface="Georgia"/>
              </a:rPr>
              <a:t>a</a:t>
            </a:r>
            <a:r>
              <a:rPr sz="2269" spc="145" dirty="0">
                <a:solidFill>
                  <a:srgbClr val="3B3B3B"/>
                </a:solidFill>
                <a:latin typeface="Georgia"/>
                <a:cs typeface="Georgia"/>
              </a:rPr>
              <a:t>r</a:t>
            </a:r>
            <a:r>
              <a:rPr sz="2269" spc="54" dirty="0">
                <a:solidFill>
                  <a:srgbClr val="3B3B3B"/>
                </a:solidFill>
                <a:latin typeface="Georgia"/>
                <a:cs typeface="Georgia"/>
              </a:rPr>
              <a:t>i</a:t>
            </a:r>
            <a:r>
              <a:rPr sz="2269" spc="208" dirty="0">
                <a:solidFill>
                  <a:srgbClr val="3B3B3B"/>
                </a:solidFill>
                <a:latin typeface="Georgia"/>
                <a:cs typeface="Georgia"/>
              </a:rPr>
              <a:t>a</a:t>
            </a:r>
            <a:r>
              <a:rPr sz="2269" spc="185" dirty="0">
                <a:solidFill>
                  <a:srgbClr val="3B3B3B"/>
                </a:solidFill>
                <a:latin typeface="Georgia"/>
                <a:cs typeface="Georgia"/>
              </a:rPr>
              <a:t>b</a:t>
            </a:r>
            <a:r>
              <a:rPr sz="2269" spc="77" dirty="0">
                <a:solidFill>
                  <a:srgbClr val="3B3B3B"/>
                </a:solidFill>
                <a:latin typeface="Georgia"/>
                <a:cs typeface="Georgia"/>
              </a:rPr>
              <a:t>l</a:t>
            </a:r>
            <a:r>
              <a:rPr sz="2269" spc="236" dirty="0">
                <a:solidFill>
                  <a:srgbClr val="3B3B3B"/>
                </a:solidFill>
                <a:latin typeface="Georgia"/>
                <a:cs typeface="Georgia"/>
              </a:rPr>
              <a:t>e</a:t>
            </a:r>
            <a:r>
              <a:rPr sz="2269" spc="185" dirty="0">
                <a:solidFill>
                  <a:srgbClr val="3B3B3B"/>
                </a:solidFill>
                <a:latin typeface="Georgia"/>
                <a:cs typeface="Georgia"/>
              </a:rPr>
              <a:t>s</a:t>
            </a:r>
            <a:r>
              <a:rPr sz="2269" spc="182" dirty="0">
                <a:solidFill>
                  <a:srgbClr val="3B3B3B"/>
                </a:solidFill>
                <a:latin typeface="Georgia"/>
                <a:cs typeface="Georgia"/>
              </a:rPr>
              <a:t> </a:t>
            </a:r>
            <a:r>
              <a:rPr sz="2269" spc="136" dirty="0">
                <a:solidFill>
                  <a:srgbClr val="3B3B3B"/>
                </a:solidFill>
                <a:latin typeface="Georgia"/>
                <a:cs typeface="Georgia"/>
              </a:rPr>
              <a:t>o</a:t>
            </a:r>
            <a:r>
              <a:rPr sz="2269" spc="100" dirty="0">
                <a:solidFill>
                  <a:srgbClr val="3B3B3B"/>
                </a:solidFill>
                <a:latin typeface="Georgia"/>
                <a:cs typeface="Georgia"/>
              </a:rPr>
              <a:t>f</a:t>
            </a:r>
            <a:r>
              <a:rPr sz="2269" spc="185" dirty="0">
                <a:solidFill>
                  <a:srgbClr val="3B3B3B"/>
                </a:solidFill>
                <a:latin typeface="Georgia"/>
                <a:cs typeface="Georgia"/>
              </a:rPr>
              <a:t> </a:t>
            </a:r>
            <a:r>
              <a:rPr sz="2269" spc="200" dirty="0">
                <a:solidFill>
                  <a:srgbClr val="3B3B3B"/>
                </a:solidFill>
                <a:latin typeface="Georgia"/>
                <a:cs typeface="Georgia"/>
              </a:rPr>
              <a:t>a</a:t>
            </a:r>
            <a:r>
              <a:rPr sz="2269" spc="123" dirty="0">
                <a:solidFill>
                  <a:srgbClr val="3B3B3B"/>
                </a:solidFill>
                <a:latin typeface="Georgia"/>
                <a:cs typeface="Georgia"/>
              </a:rPr>
              <a:t>n</a:t>
            </a:r>
            <a:r>
              <a:rPr sz="2269" spc="136" dirty="0">
                <a:solidFill>
                  <a:srgbClr val="3B3B3B"/>
                </a:solidFill>
                <a:latin typeface="Georgia"/>
                <a:cs typeface="Georgia"/>
              </a:rPr>
              <a:t>o</a:t>
            </a:r>
            <a:r>
              <a:rPr sz="2269" spc="95" dirty="0">
                <a:solidFill>
                  <a:srgbClr val="3B3B3B"/>
                </a:solidFill>
                <a:latin typeface="Georgia"/>
                <a:cs typeface="Georgia"/>
              </a:rPr>
              <a:t>t</a:t>
            </a:r>
            <a:r>
              <a:rPr sz="2269" spc="154" dirty="0">
                <a:solidFill>
                  <a:srgbClr val="3B3B3B"/>
                </a:solidFill>
                <a:latin typeface="Georgia"/>
                <a:cs typeface="Georgia"/>
              </a:rPr>
              <a:t>h</a:t>
            </a:r>
            <a:r>
              <a:rPr sz="2269" spc="213" dirty="0">
                <a:solidFill>
                  <a:srgbClr val="3B3B3B"/>
                </a:solidFill>
                <a:latin typeface="Georgia"/>
                <a:cs typeface="Georgia"/>
              </a:rPr>
              <a:t>e</a:t>
            </a:r>
            <a:r>
              <a:rPr sz="2269" spc="185" dirty="0">
                <a:solidFill>
                  <a:srgbClr val="3B3B3B"/>
                </a:solidFill>
                <a:latin typeface="Georgia"/>
                <a:cs typeface="Georgia"/>
              </a:rPr>
              <a:t>r</a:t>
            </a:r>
            <a:r>
              <a:rPr sz="2269" spc="177" dirty="0">
                <a:solidFill>
                  <a:srgbClr val="3B3B3B"/>
                </a:solidFill>
                <a:latin typeface="Georgia"/>
                <a:cs typeface="Georgia"/>
              </a:rPr>
              <a:t> </a:t>
            </a:r>
            <a:r>
              <a:rPr sz="2269" spc="145" dirty="0">
                <a:solidFill>
                  <a:srgbClr val="3B3B3B"/>
                </a:solidFill>
                <a:latin typeface="Georgia"/>
                <a:cs typeface="Georgia"/>
              </a:rPr>
              <a:t>ty</a:t>
            </a:r>
            <a:r>
              <a:rPr sz="2269" spc="163" dirty="0">
                <a:solidFill>
                  <a:srgbClr val="3B3B3B"/>
                </a:solidFill>
                <a:latin typeface="Georgia"/>
                <a:cs typeface="Georgia"/>
              </a:rPr>
              <a:t>p</a:t>
            </a:r>
            <a:r>
              <a:rPr sz="2269" spc="191" dirty="0">
                <a:solidFill>
                  <a:srgbClr val="3B3B3B"/>
                </a:solidFill>
                <a:latin typeface="Georgia"/>
                <a:cs typeface="Georgia"/>
              </a:rPr>
              <a:t>e?</a:t>
            </a:r>
            <a:endParaRPr sz="2269">
              <a:solidFill>
                <a:prstClr val="black"/>
              </a:solidFill>
              <a:latin typeface="Georgia"/>
              <a:cs typeface="Georgia"/>
            </a:endParaRPr>
          </a:p>
          <a:p>
            <a:pPr marL="11527" marR="741731">
              <a:lnSpc>
                <a:spcPts val="2677"/>
              </a:lnSpc>
              <a:spcBef>
                <a:spcPts val="917"/>
              </a:spcBef>
            </a:pPr>
            <a:r>
              <a:rPr sz="2269" spc="159" dirty="0">
                <a:solidFill>
                  <a:srgbClr val="3B3B3B"/>
                </a:solidFill>
                <a:latin typeface="Georgia"/>
                <a:cs typeface="Georgia"/>
              </a:rPr>
              <a:t>H</a:t>
            </a:r>
            <a:r>
              <a:rPr sz="2269" spc="100" dirty="0">
                <a:solidFill>
                  <a:srgbClr val="3B3B3B"/>
                </a:solidFill>
                <a:latin typeface="Georgia"/>
                <a:cs typeface="Georgia"/>
              </a:rPr>
              <a:t>o</a:t>
            </a:r>
            <a:r>
              <a:rPr sz="2269" spc="281" dirty="0">
                <a:solidFill>
                  <a:srgbClr val="3B3B3B"/>
                </a:solidFill>
                <a:latin typeface="Georgia"/>
                <a:cs typeface="Georgia"/>
              </a:rPr>
              <a:t>w</a:t>
            </a:r>
            <a:r>
              <a:rPr sz="2269" spc="177" dirty="0">
                <a:solidFill>
                  <a:srgbClr val="3B3B3B"/>
                </a:solidFill>
                <a:latin typeface="Georgia"/>
                <a:cs typeface="Georgia"/>
              </a:rPr>
              <a:t> </a:t>
            </a:r>
            <a:r>
              <a:rPr sz="2269" spc="281" dirty="0">
                <a:solidFill>
                  <a:srgbClr val="3B3B3B"/>
                </a:solidFill>
                <a:latin typeface="Georgia"/>
                <a:cs typeface="Georgia"/>
              </a:rPr>
              <a:t>w</a:t>
            </a:r>
            <a:r>
              <a:rPr sz="2269" spc="136" dirty="0">
                <a:solidFill>
                  <a:srgbClr val="3B3B3B"/>
                </a:solidFill>
                <a:latin typeface="Georgia"/>
                <a:cs typeface="Georgia"/>
              </a:rPr>
              <a:t>o</a:t>
            </a:r>
            <a:r>
              <a:rPr sz="2269" spc="159" dirty="0">
                <a:solidFill>
                  <a:srgbClr val="3B3B3B"/>
                </a:solidFill>
                <a:latin typeface="Georgia"/>
                <a:cs typeface="Georgia"/>
              </a:rPr>
              <a:t>u</a:t>
            </a:r>
            <a:r>
              <a:rPr sz="2269" spc="68" dirty="0">
                <a:solidFill>
                  <a:srgbClr val="3B3B3B"/>
                </a:solidFill>
                <a:latin typeface="Georgia"/>
                <a:cs typeface="Georgia"/>
              </a:rPr>
              <a:t>l</a:t>
            </a:r>
            <a:r>
              <a:rPr sz="2269" spc="154" dirty="0">
                <a:solidFill>
                  <a:srgbClr val="3B3B3B"/>
                </a:solidFill>
                <a:latin typeface="Georgia"/>
                <a:cs typeface="Georgia"/>
              </a:rPr>
              <a:t>d</a:t>
            </a:r>
            <a:r>
              <a:rPr sz="2269" spc="172" dirty="0">
                <a:solidFill>
                  <a:srgbClr val="3B3B3B"/>
                </a:solidFill>
                <a:latin typeface="Georgia"/>
                <a:cs typeface="Georgia"/>
              </a:rPr>
              <a:t> </a:t>
            </a:r>
            <a:r>
              <a:rPr sz="2269" spc="163" dirty="0">
                <a:solidFill>
                  <a:srgbClr val="3B3B3B"/>
                </a:solidFill>
                <a:latin typeface="Georgia"/>
                <a:cs typeface="Georgia"/>
              </a:rPr>
              <a:t>y</a:t>
            </a:r>
            <a:r>
              <a:rPr sz="2269" spc="136" dirty="0">
                <a:solidFill>
                  <a:srgbClr val="3B3B3B"/>
                </a:solidFill>
                <a:latin typeface="Georgia"/>
                <a:cs typeface="Georgia"/>
              </a:rPr>
              <a:t>o</a:t>
            </a:r>
            <a:r>
              <a:rPr sz="2269" spc="154" dirty="0">
                <a:solidFill>
                  <a:srgbClr val="3B3B3B"/>
                </a:solidFill>
                <a:latin typeface="Georgia"/>
                <a:cs typeface="Georgia"/>
              </a:rPr>
              <a:t>u</a:t>
            </a:r>
            <a:r>
              <a:rPr sz="2269" spc="172" dirty="0">
                <a:solidFill>
                  <a:srgbClr val="3B3B3B"/>
                </a:solidFill>
                <a:latin typeface="Georgia"/>
                <a:cs typeface="Georgia"/>
              </a:rPr>
              <a:t> </a:t>
            </a:r>
            <a:r>
              <a:rPr sz="2269" spc="177" dirty="0">
                <a:solidFill>
                  <a:srgbClr val="3B3B3B"/>
                </a:solidFill>
                <a:latin typeface="Georgia"/>
                <a:cs typeface="Georgia"/>
              </a:rPr>
              <a:t>en</a:t>
            </a:r>
            <a:r>
              <a:rPr sz="2269" spc="185" dirty="0">
                <a:solidFill>
                  <a:srgbClr val="3B3B3B"/>
                </a:solidFill>
                <a:latin typeface="Georgia"/>
                <a:cs typeface="Georgia"/>
              </a:rPr>
              <a:t>s</a:t>
            </a:r>
            <a:r>
              <a:rPr sz="2269" spc="150" dirty="0">
                <a:solidFill>
                  <a:srgbClr val="3B3B3B"/>
                </a:solidFill>
                <a:latin typeface="Georgia"/>
                <a:cs typeface="Georgia"/>
              </a:rPr>
              <a:t>u</a:t>
            </a:r>
            <a:r>
              <a:rPr sz="2269" spc="145" dirty="0">
                <a:solidFill>
                  <a:srgbClr val="3B3B3B"/>
                </a:solidFill>
                <a:latin typeface="Georgia"/>
                <a:cs typeface="Georgia"/>
              </a:rPr>
              <a:t>r</a:t>
            </a:r>
            <a:r>
              <a:rPr sz="2269" spc="250" dirty="0">
                <a:solidFill>
                  <a:srgbClr val="3B3B3B"/>
                </a:solidFill>
                <a:latin typeface="Georgia"/>
                <a:cs typeface="Georgia"/>
              </a:rPr>
              <a:t>e</a:t>
            </a:r>
            <a:r>
              <a:rPr sz="2269" spc="172" dirty="0">
                <a:solidFill>
                  <a:srgbClr val="3B3B3B"/>
                </a:solidFill>
                <a:latin typeface="Georgia"/>
                <a:cs typeface="Georgia"/>
              </a:rPr>
              <a:t> </a:t>
            </a:r>
            <a:r>
              <a:rPr sz="2269" spc="245" dirty="0">
                <a:solidFill>
                  <a:srgbClr val="3B3B3B"/>
                </a:solidFill>
                <a:latin typeface="Georgia"/>
                <a:cs typeface="Georgia"/>
              </a:rPr>
              <a:t>c</a:t>
            </a:r>
            <a:r>
              <a:rPr sz="2269" spc="68" dirty="0">
                <a:solidFill>
                  <a:srgbClr val="3B3B3B"/>
                </a:solidFill>
                <a:latin typeface="Georgia"/>
                <a:cs typeface="Georgia"/>
              </a:rPr>
              <a:t>l</a:t>
            </a:r>
            <a:r>
              <a:rPr sz="2269" spc="208" dirty="0">
                <a:solidFill>
                  <a:srgbClr val="3B3B3B"/>
                </a:solidFill>
                <a:latin typeface="Georgia"/>
                <a:cs typeface="Georgia"/>
              </a:rPr>
              <a:t>a</a:t>
            </a:r>
            <a:r>
              <a:rPr sz="2269" spc="185" dirty="0">
                <a:solidFill>
                  <a:srgbClr val="3B3B3B"/>
                </a:solidFill>
                <a:latin typeface="Georgia"/>
                <a:cs typeface="Georgia"/>
              </a:rPr>
              <a:t>s</a:t>
            </a:r>
            <a:r>
              <a:rPr sz="2269" spc="182" dirty="0">
                <a:solidFill>
                  <a:srgbClr val="3B3B3B"/>
                </a:solidFill>
                <a:latin typeface="Georgia"/>
                <a:cs typeface="Georgia"/>
              </a:rPr>
              <a:t>s</a:t>
            </a:r>
            <a:r>
              <a:rPr sz="2269" spc="222" dirty="0">
                <a:solidFill>
                  <a:srgbClr val="3B3B3B"/>
                </a:solidFill>
                <a:latin typeface="Georgia"/>
                <a:cs typeface="Georgia"/>
              </a:rPr>
              <a:t>e</a:t>
            </a:r>
            <a:r>
              <a:rPr sz="2269" spc="204" dirty="0">
                <a:solidFill>
                  <a:srgbClr val="3B3B3B"/>
                </a:solidFill>
                <a:latin typeface="Georgia"/>
                <a:cs typeface="Georgia"/>
              </a:rPr>
              <a:t>s</a:t>
            </a:r>
            <a:r>
              <a:rPr sz="2269" spc="182" dirty="0">
                <a:solidFill>
                  <a:srgbClr val="3B3B3B"/>
                </a:solidFill>
                <a:latin typeface="Georgia"/>
                <a:cs typeface="Georgia"/>
              </a:rPr>
              <a:t> </a:t>
            </a:r>
            <a:r>
              <a:rPr sz="2269" spc="64" dirty="0">
                <a:solidFill>
                  <a:srgbClr val="3B3B3B"/>
                </a:solidFill>
                <a:latin typeface="Georgia"/>
                <a:cs typeface="Georgia"/>
              </a:rPr>
              <a:t>i</a:t>
            </a:r>
            <a:r>
              <a:rPr sz="2269" spc="145" dirty="0">
                <a:solidFill>
                  <a:srgbClr val="3B3B3B"/>
                </a:solidFill>
                <a:latin typeface="Georgia"/>
                <a:cs typeface="Georgia"/>
              </a:rPr>
              <a:t>m</a:t>
            </a:r>
            <a:r>
              <a:rPr sz="2269" spc="163" dirty="0">
                <a:solidFill>
                  <a:srgbClr val="3B3B3B"/>
                </a:solidFill>
                <a:latin typeface="Georgia"/>
                <a:cs typeface="Georgia"/>
              </a:rPr>
              <a:t>p</a:t>
            </a:r>
            <a:r>
              <a:rPr sz="2269" spc="77" dirty="0">
                <a:solidFill>
                  <a:srgbClr val="3B3B3B"/>
                </a:solidFill>
                <a:latin typeface="Georgia"/>
                <a:cs typeface="Georgia"/>
              </a:rPr>
              <a:t>l</a:t>
            </a:r>
            <a:r>
              <a:rPr sz="2269" spc="236" dirty="0">
                <a:solidFill>
                  <a:srgbClr val="3B3B3B"/>
                </a:solidFill>
                <a:latin typeface="Georgia"/>
                <a:cs typeface="Georgia"/>
              </a:rPr>
              <a:t>e</a:t>
            </a:r>
            <a:r>
              <a:rPr sz="2269" spc="172" dirty="0">
                <a:solidFill>
                  <a:srgbClr val="3B3B3B"/>
                </a:solidFill>
                <a:latin typeface="Georgia"/>
                <a:cs typeface="Georgia"/>
              </a:rPr>
              <a:t>men</a:t>
            </a:r>
            <a:r>
              <a:rPr sz="2269" spc="132" dirty="0">
                <a:solidFill>
                  <a:srgbClr val="3B3B3B"/>
                </a:solidFill>
                <a:latin typeface="Georgia"/>
                <a:cs typeface="Georgia"/>
              </a:rPr>
              <a:t>t</a:t>
            </a:r>
            <a:r>
              <a:rPr sz="2269" spc="172" dirty="0">
                <a:solidFill>
                  <a:srgbClr val="3B3B3B"/>
                </a:solidFill>
                <a:latin typeface="Georgia"/>
                <a:cs typeface="Georgia"/>
              </a:rPr>
              <a:t> </a:t>
            </a:r>
            <a:r>
              <a:rPr sz="2269" spc="208" dirty="0">
                <a:solidFill>
                  <a:srgbClr val="3B3B3B"/>
                </a:solidFill>
                <a:latin typeface="Georgia"/>
                <a:cs typeface="Georgia"/>
              </a:rPr>
              <a:t>a</a:t>
            </a:r>
            <a:r>
              <a:rPr sz="2269" spc="77" dirty="0">
                <a:solidFill>
                  <a:srgbClr val="3B3B3B"/>
                </a:solidFill>
                <a:latin typeface="Georgia"/>
                <a:cs typeface="Georgia"/>
              </a:rPr>
              <a:t>ll</a:t>
            </a:r>
            <a:r>
              <a:rPr sz="2269" spc="64" dirty="0">
                <a:solidFill>
                  <a:srgbClr val="3B3B3B"/>
                </a:solidFill>
                <a:latin typeface="Georgia"/>
                <a:cs typeface="Georgia"/>
              </a:rPr>
              <a:t> i</a:t>
            </a:r>
            <a:r>
              <a:rPr sz="2269" spc="103" dirty="0">
                <a:solidFill>
                  <a:srgbClr val="3B3B3B"/>
                </a:solidFill>
                <a:latin typeface="Georgia"/>
                <a:cs typeface="Georgia"/>
              </a:rPr>
              <a:t>n</a:t>
            </a:r>
            <a:r>
              <a:rPr sz="2269" spc="172" dirty="0">
                <a:solidFill>
                  <a:srgbClr val="3B3B3B"/>
                </a:solidFill>
                <a:latin typeface="Georgia"/>
                <a:cs typeface="Georgia"/>
              </a:rPr>
              <a:t>ter</a:t>
            </a:r>
            <a:r>
              <a:rPr sz="2269" spc="100" dirty="0">
                <a:solidFill>
                  <a:srgbClr val="3B3B3B"/>
                </a:solidFill>
                <a:latin typeface="Georgia"/>
                <a:cs typeface="Georgia"/>
              </a:rPr>
              <a:t>f</a:t>
            </a:r>
            <a:r>
              <a:rPr sz="2269" spc="208" dirty="0">
                <a:solidFill>
                  <a:srgbClr val="3B3B3B"/>
                </a:solidFill>
                <a:latin typeface="Georgia"/>
                <a:cs typeface="Georgia"/>
              </a:rPr>
              <a:t>a</a:t>
            </a:r>
            <a:r>
              <a:rPr sz="2269" spc="231" dirty="0">
                <a:solidFill>
                  <a:srgbClr val="3B3B3B"/>
                </a:solidFill>
                <a:latin typeface="Georgia"/>
                <a:cs typeface="Georgia"/>
              </a:rPr>
              <a:t>c</a:t>
            </a:r>
            <a:r>
              <a:rPr sz="2269" spc="250" dirty="0">
                <a:solidFill>
                  <a:srgbClr val="3B3B3B"/>
                </a:solidFill>
                <a:latin typeface="Georgia"/>
                <a:cs typeface="Georgia"/>
              </a:rPr>
              <a:t>e</a:t>
            </a:r>
            <a:r>
              <a:rPr sz="2269" spc="172" dirty="0">
                <a:solidFill>
                  <a:srgbClr val="3B3B3B"/>
                </a:solidFill>
                <a:latin typeface="Georgia"/>
                <a:cs typeface="Georgia"/>
              </a:rPr>
              <a:t> </a:t>
            </a:r>
            <a:r>
              <a:rPr sz="2269" spc="163" dirty="0">
                <a:solidFill>
                  <a:srgbClr val="3B3B3B"/>
                </a:solidFill>
                <a:latin typeface="Georgia"/>
                <a:cs typeface="Georgia"/>
              </a:rPr>
              <a:t>met</a:t>
            </a:r>
            <a:r>
              <a:rPr sz="2269" spc="159" dirty="0">
                <a:solidFill>
                  <a:srgbClr val="3B3B3B"/>
                </a:solidFill>
                <a:latin typeface="Georgia"/>
                <a:cs typeface="Georgia"/>
              </a:rPr>
              <a:t>h</a:t>
            </a:r>
            <a:r>
              <a:rPr sz="2269" spc="136" dirty="0">
                <a:solidFill>
                  <a:srgbClr val="3B3B3B"/>
                </a:solidFill>
                <a:latin typeface="Georgia"/>
                <a:cs typeface="Georgia"/>
              </a:rPr>
              <a:t>o</a:t>
            </a:r>
            <a:r>
              <a:rPr sz="2269" spc="150" dirty="0">
                <a:solidFill>
                  <a:srgbClr val="3B3B3B"/>
                </a:solidFill>
                <a:latin typeface="Georgia"/>
                <a:cs typeface="Georgia"/>
              </a:rPr>
              <a:t>d</a:t>
            </a:r>
            <a:r>
              <a:rPr sz="2269" spc="185" dirty="0">
                <a:solidFill>
                  <a:srgbClr val="3B3B3B"/>
                </a:solidFill>
                <a:latin typeface="Georgia"/>
                <a:cs typeface="Georgia"/>
              </a:rPr>
              <a:t>s</a:t>
            </a:r>
            <a:r>
              <a:rPr sz="2269" spc="127" dirty="0">
                <a:solidFill>
                  <a:srgbClr val="3B3B3B"/>
                </a:solidFill>
                <a:latin typeface="Georgia"/>
                <a:cs typeface="Georgia"/>
              </a:rPr>
              <a:t>?</a:t>
            </a:r>
            <a:endParaRPr sz="2269">
              <a:solidFill>
                <a:prstClr val="black"/>
              </a:solidFill>
              <a:latin typeface="Georgia"/>
              <a:cs typeface="Georgia"/>
            </a:endParaRPr>
          </a:p>
        </p:txBody>
      </p:sp>
      <p:sp>
        <p:nvSpPr>
          <p:cNvPr id="7" name="object 7"/>
          <p:cNvSpPr txBox="1"/>
          <p:nvPr/>
        </p:nvSpPr>
        <p:spPr>
          <a:xfrm>
            <a:off x="2407664" y="3035385"/>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8" name="object 8"/>
          <p:cNvSpPr txBox="1"/>
          <p:nvPr/>
        </p:nvSpPr>
        <p:spPr>
          <a:xfrm>
            <a:off x="2407664" y="3830683"/>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9" name="object 9"/>
          <p:cNvSpPr txBox="1"/>
          <p:nvPr/>
        </p:nvSpPr>
        <p:spPr>
          <a:xfrm>
            <a:off x="2053813" y="4643352"/>
            <a:ext cx="140618" cy="174663"/>
          </a:xfrm>
          <a:prstGeom prst="rect">
            <a:avLst/>
          </a:prstGeom>
        </p:spPr>
        <p:txBody>
          <a:bodyPr vert="horz" wrap="square" lIns="0" tIns="0" rIns="0" bIns="0" rtlCol="0">
            <a:spAutoFit/>
          </a:bodyPr>
          <a:lstStyle/>
          <a:p>
            <a:pPr marL="11527"/>
            <a:r>
              <a:rPr sz="1135" spc="231" dirty="0">
                <a:solidFill>
                  <a:srgbClr val="3B3B3B"/>
                </a:solidFill>
                <a:cs typeface="Calibri"/>
              </a:rPr>
              <a:t>●</a:t>
            </a:r>
            <a:endParaRPr sz="1135">
              <a:solidFill>
                <a:prstClr val="black"/>
              </a:solidFill>
              <a:cs typeface="Calibri"/>
            </a:endParaRPr>
          </a:p>
        </p:txBody>
      </p:sp>
      <p:sp>
        <p:nvSpPr>
          <p:cNvPr id="10" name="object 10"/>
          <p:cNvSpPr txBox="1"/>
          <p:nvPr/>
        </p:nvSpPr>
        <p:spPr>
          <a:xfrm>
            <a:off x="2318914" y="4558955"/>
            <a:ext cx="7529392" cy="795089"/>
          </a:xfrm>
          <a:prstGeom prst="rect">
            <a:avLst/>
          </a:prstGeom>
        </p:spPr>
        <p:txBody>
          <a:bodyPr vert="horz" wrap="square" lIns="0" tIns="0" rIns="0" bIns="0" rtlCol="0">
            <a:spAutoFit/>
          </a:bodyPr>
          <a:lstStyle/>
          <a:p>
            <a:pPr marL="11527">
              <a:lnSpc>
                <a:spcPts val="3077"/>
              </a:lnSpc>
            </a:pPr>
            <a:r>
              <a:rPr sz="2587" spc="127" dirty="0">
                <a:solidFill>
                  <a:srgbClr val="3B3B3B"/>
                </a:solidFill>
                <a:latin typeface="Georgia"/>
                <a:cs typeface="Georgia"/>
              </a:rPr>
              <a:t>F</a:t>
            </a:r>
            <a:r>
              <a:rPr sz="2587" spc="163" dirty="0">
                <a:solidFill>
                  <a:srgbClr val="3B3B3B"/>
                </a:solidFill>
                <a:latin typeface="Georgia"/>
                <a:cs typeface="Georgia"/>
              </a:rPr>
              <a:t>o</a:t>
            </a:r>
            <a:r>
              <a:rPr sz="2587" spc="177" dirty="0">
                <a:solidFill>
                  <a:srgbClr val="3B3B3B"/>
                </a:solidFill>
                <a:latin typeface="Georgia"/>
                <a:cs typeface="Georgia"/>
              </a:rPr>
              <a:t>r</a:t>
            </a:r>
            <a:r>
              <a:rPr sz="2587" spc="200" dirty="0">
                <a:solidFill>
                  <a:srgbClr val="3B3B3B"/>
                </a:solidFill>
                <a:latin typeface="Georgia"/>
                <a:cs typeface="Georgia"/>
              </a:rPr>
              <a:t> </a:t>
            </a:r>
            <a:r>
              <a:rPr sz="2587" spc="185" dirty="0">
                <a:solidFill>
                  <a:srgbClr val="3B3B3B"/>
                </a:solidFill>
                <a:latin typeface="Georgia"/>
                <a:cs typeface="Georgia"/>
              </a:rPr>
              <a:t>m</a:t>
            </a:r>
            <a:r>
              <a:rPr sz="2587" spc="159" dirty="0">
                <a:solidFill>
                  <a:srgbClr val="3B3B3B"/>
                </a:solidFill>
                <a:latin typeface="Georgia"/>
                <a:cs typeface="Georgia"/>
              </a:rPr>
              <a:t>o</a:t>
            </a:r>
            <a:r>
              <a:rPr sz="2587" spc="204" dirty="0">
                <a:solidFill>
                  <a:srgbClr val="3B3B3B"/>
                </a:solidFill>
                <a:latin typeface="Georgia"/>
                <a:cs typeface="Georgia"/>
              </a:rPr>
              <a:t>s</a:t>
            </a:r>
            <a:r>
              <a:rPr sz="2587" spc="168" dirty="0">
                <a:solidFill>
                  <a:srgbClr val="3B3B3B"/>
                </a:solidFill>
                <a:latin typeface="Georgia"/>
                <a:cs typeface="Georgia"/>
              </a:rPr>
              <a:t>t</a:t>
            </a:r>
            <a:r>
              <a:rPr sz="2587" spc="200" dirty="0">
                <a:solidFill>
                  <a:srgbClr val="3B3B3B"/>
                </a:solidFill>
                <a:latin typeface="Georgia"/>
                <a:cs typeface="Georgia"/>
              </a:rPr>
              <a:t> </a:t>
            </a:r>
            <a:r>
              <a:rPr sz="2587" spc="185" dirty="0">
                <a:solidFill>
                  <a:srgbClr val="3B3B3B"/>
                </a:solidFill>
                <a:latin typeface="Georgia"/>
                <a:cs typeface="Georgia"/>
              </a:rPr>
              <a:t>p</a:t>
            </a:r>
            <a:r>
              <a:rPr sz="2587" spc="182" dirty="0">
                <a:solidFill>
                  <a:srgbClr val="3B3B3B"/>
                </a:solidFill>
                <a:latin typeface="Georgia"/>
                <a:cs typeface="Georgia"/>
              </a:rPr>
              <a:t>ro</a:t>
            </a:r>
            <a:r>
              <a:rPr sz="2587" spc="354" dirty="0">
                <a:solidFill>
                  <a:srgbClr val="3B3B3B"/>
                </a:solidFill>
                <a:latin typeface="Georgia"/>
                <a:cs typeface="Georgia"/>
              </a:rPr>
              <a:t>g</a:t>
            </a:r>
            <a:r>
              <a:rPr sz="2587" spc="204" dirty="0">
                <a:solidFill>
                  <a:srgbClr val="3B3B3B"/>
                </a:solidFill>
                <a:latin typeface="Georgia"/>
                <a:cs typeface="Georgia"/>
              </a:rPr>
              <a:t>ramm</a:t>
            </a:r>
            <a:r>
              <a:rPr sz="2587" spc="68" dirty="0">
                <a:solidFill>
                  <a:srgbClr val="3B3B3B"/>
                </a:solidFill>
                <a:latin typeface="Georgia"/>
                <a:cs typeface="Georgia"/>
              </a:rPr>
              <a:t>i</a:t>
            </a:r>
            <a:r>
              <a:rPr sz="2587" spc="150" dirty="0">
                <a:solidFill>
                  <a:srgbClr val="3B3B3B"/>
                </a:solidFill>
                <a:latin typeface="Georgia"/>
                <a:cs typeface="Georgia"/>
              </a:rPr>
              <a:t>n</a:t>
            </a:r>
            <a:r>
              <a:rPr sz="2587" spc="354" dirty="0">
                <a:solidFill>
                  <a:srgbClr val="3B3B3B"/>
                </a:solidFill>
                <a:latin typeface="Georgia"/>
                <a:cs typeface="Georgia"/>
              </a:rPr>
              <a:t>g</a:t>
            </a:r>
            <a:r>
              <a:rPr sz="2587" spc="204" dirty="0">
                <a:solidFill>
                  <a:srgbClr val="3B3B3B"/>
                </a:solidFill>
                <a:latin typeface="Georgia"/>
                <a:cs typeface="Georgia"/>
              </a:rPr>
              <a:t> </a:t>
            </a:r>
            <a:r>
              <a:rPr sz="2587" spc="100" dirty="0">
                <a:solidFill>
                  <a:srgbClr val="3B3B3B"/>
                </a:solidFill>
                <a:latin typeface="Georgia"/>
                <a:cs typeface="Georgia"/>
              </a:rPr>
              <a:t>l</a:t>
            </a:r>
            <a:r>
              <a:rPr sz="2587" spc="236" dirty="0">
                <a:solidFill>
                  <a:srgbClr val="3B3B3B"/>
                </a:solidFill>
                <a:latin typeface="Georgia"/>
                <a:cs typeface="Georgia"/>
              </a:rPr>
              <a:t>a</a:t>
            </a:r>
            <a:r>
              <a:rPr sz="2587" spc="150" dirty="0">
                <a:solidFill>
                  <a:srgbClr val="3B3B3B"/>
                </a:solidFill>
                <a:latin typeface="Georgia"/>
                <a:cs typeface="Georgia"/>
              </a:rPr>
              <a:t>n</a:t>
            </a:r>
            <a:r>
              <a:rPr sz="2587" spc="354" dirty="0">
                <a:solidFill>
                  <a:srgbClr val="3B3B3B"/>
                </a:solidFill>
                <a:latin typeface="Georgia"/>
                <a:cs typeface="Georgia"/>
              </a:rPr>
              <a:t>g</a:t>
            </a:r>
            <a:r>
              <a:rPr sz="2587" spc="191" dirty="0">
                <a:solidFill>
                  <a:srgbClr val="3B3B3B"/>
                </a:solidFill>
                <a:latin typeface="Georgia"/>
                <a:cs typeface="Georgia"/>
              </a:rPr>
              <a:t>u</a:t>
            </a:r>
            <a:r>
              <a:rPr sz="2587" spc="295" dirty="0">
                <a:solidFill>
                  <a:srgbClr val="3B3B3B"/>
                </a:solidFill>
                <a:latin typeface="Georgia"/>
                <a:cs typeface="Georgia"/>
              </a:rPr>
              <a:t>a</a:t>
            </a:r>
            <a:r>
              <a:rPr sz="2587" spc="300" dirty="0">
                <a:solidFill>
                  <a:srgbClr val="3B3B3B"/>
                </a:solidFill>
                <a:latin typeface="Georgia"/>
                <a:cs typeface="Georgia"/>
              </a:rPr>
              <a:t>g</a:t>
            </a:r>
            <a:r>
              <a:rPr sz="2587" spc="277" dirty="0">
                <a:solidFill>
                  <a:srgbClr val="3B3B3B"/>
                </a:solidFill>
                <a:latin typeface="Georgia"/>
                <a:cs typeface="Georgia"/>
              </a:rPr>
              <a:t>e</a:t>
            </a:r>
            <a:r>
              <a:rPr sz="2587" spc="204" dirty="0">
                <a:solidFill>
                  <a:srgbClr val="3B3B3B"/>
                </a:solidFill>
                <a:latin typeface="Georgia"/>
                <a:cs typeface="Georgia"/>
              </a:rPr>
              <a:t>s</a:t>
            </a:r>
            <a:r>
              <a:rPr sz="2587" spc="132" dirty="0">
                <a:solidFill>
                  <a:srgbClr val="3B3B3B"/>
                </a:solidFill>
                <a:latin typeface="Georgia"/>
                <a:cs typeface="Georgia"/>
              </a:rPr>
              <a:t>,</a:t>
            </a:r>
            <a:r>
              <a:rPr sz="2587" spc="195" dirty="0">
                <a:solidFill>
                  <a:srgbClr val="3B3B3B"/>
                </a:solidFill>
                <a:latin typeface="Georgia"/>
                <a:cs typeface="Georgia"/>
              </a:rPr>
              <a:t> </a:t>
            </a:r>
            <a:r>
              <a:rPr sz="2587" spc="141" dirty="0">
                <a:solidFill>
                  <a:srgbClr val="3B3B3B"/>
                </a:solidFill>
                <a:latin typeface="Georgia"/>
                <a:cs typeface="Georgia"/>
              </a:rPr>
              <a:t>t</a:t>
            </a:r>
            <a:r>
              <a:rPr sz="2587" spc="163" dirty="0">
                <a:solidFill>
                  <a:srgbClr val="3B3B3B"/>
                </a:solidFill>
                <a:latin typeface="Georgia"/>
                <a:cs typeface="Georgia"/>
              </a:rPr>
              <a:t>h</a:t>
            </a:r>
            <a:r>
              <a:rPr sz="2587" spc="286" dirty="0">
                <a:solidFill>
                  <a:srgbClr val="3B3B3B"/>
                </a:solidFill>
                <a:latin typeface="Georgia"/>
                <a:cs typeface="Georgia"/>
              </a:rPr>
              <a:t>e</a:t>
            </a:r>
            <a:r>
              <a:rPr sz="2587" spc="213" dirty="0">
                <a:solidFill>
                  <a:srgbClr val="3B3B3B"/>
                </a:solidFill>
                <a:latin typeface="Georgia"/>
                <a:cs typeface="Georgia"/>
              </a:rPr>
              <a:t>s</a:t>
            </a:r>
            <a:r>
              <a:rPr sz="2587" spc="286" dirty="0">
                <a:solidFill>
                  <a:srgbClr val="3B3B3B"/>
                </a:solidFill>
                <a:latin typeface="Georgia"/>
                <a:cs typeface="Georgia"/>
              </a:rPr>
              <a:t>e</a:t>
            </a:r>
            <a:r>
              <a:rPr sz="2587" spc="204" dirty="0">
                <a:solidFill>
                  <a:srgbClr val="3B3B3B"/>
                </a:solidFill>
                <a:latin typeface="Georgia"/>
                <a:cs typeface="Georgia"/>
              </a:rPr>
              <a:t> </a:t>
            </a:r>
            <a:r>
              <a:rPr sz="2587" spc="236" dirty="0">
                <a:solidFill>
                  <a:srgbClr val="3B3B3B"/>
                </a:solidFill>
                <a:latin typeface="Georgia"/>
                <a:cs typeface="Georgia"/>
              </a:rPr>
              <a:t>a</a:t>
            </a:r>
            <a:r>
              <a:rPr sz="2587" spc="241" dirty="0">
                <a:solidFill>
                  <a:srgbClr val="3B3B3B"/>
                </a:solidFill>
                <a:latin typeface="Georgia"/>
                <a:cs typeface="Georgia"/>
              </a:rPr>
              <a:t>re</a:t>
            </a:r>
            <a:endParaRPr sz="2587">
              <a:solidFill>
                <a:prstClr val="black"/>
              </a:solidFill>
              <a:latin typeface="Georgia"/>
              <a:cs typeface="Georgia"/>
            </a:endParaRPr>
          </a:p>
          <a:p>
            <a:pPr marL="11527">
              <a:lnSpc>
                <a:spcPts val="3077"/>
              </a:lnSpc>
            </a:pPr>
            <a:r>
              <a:rPr sz="2587" i="1" spc="103" dirty="0">
                <a:solidFill>
                  <a:srgbClr val="3B3B3B"/>
                </a:solidFill>
                <a:latin typeface="Bookman Old Style"/>
                <a:cs typeface="Bookman Old Style"/>
              </a:rPr>
              <a:t>p</a:t>
            </a:r>
            <a:r>
              <a:rPr sz="2587" i="1" spc="191" dirty="0">
                <a:solidFill>
                  <a:srgbClr val="3B3B3B"/>
                </a:solidFill>
                <a:latin typeface="Bookman Old Style"/>
                <a:cs typeface="Bookman Old Style"/>
              </a:rPr>
              <a:t>ro</a:t>
            </a:r>
            <a:r>
              <a:rPr sz="2587" i="1" spc="68" dirty="0">
                <a:solidFill>
                  <a:srgbClr val="3B3B3B"/>
                </a:solidFill>
                <a:latin typeface="Bookman Old Style"/>
                <a:cs typeface="Bookman Old Style"/>
              </a:rPr>
              <a:t>v</a:t>
            </a:r>
            <a:r>
              <a:rPr sz="2587" i="1" spc="23" dirty="0">
                <a:solidFill>
                  <a:srgbClr val="3B3B3B"/>
                </a:solidFill>
                <a:latin typeface="Bookman Old Style"/>
                <a:cs typeface="Bookman Old Style"/>
              </a:rPr>
              <a:t>ab</a:t>
            </a:r>
            <a:r>
              <a:rPr sz="2587" i="1" spc="109" dirty="0">
                <a:solidFill>
                  <a:srgbClr val="3B3B3B"/>
                </a:solidFill>
                <a:latin typeface="Bookman Old Style"/>
                <a:cs typeface="Bookman Old Style"/>
              </a:rPr>
              <a:t>l</a:t>
            </a:r>
            <a:r>
              <a:rPr sz="2587" i="1" spc="-82" dirty="0">
                <a:solidFill>
                  <a:srgbClr val="3B3B3B"/>
                </a:solidFill>
                <a:latin typeface="Bookman Old Style"/>
                <a:cs typeface="Bookman Old Style"/>
              </a:rPr>
              <a:t>y</a:t>
            </a:r>
            <a:r>
              <a:rPr sz="2587" i="1" spc="50" dirty="0">
                <a:solidFill>
                  <a:srgbClr val="3B3B3B"/>
                </a:solidFill>
                <a:latin typeface="Bookman Old Style"/>
                <a:cs typeface="Bookman Old Style"/>
              </a:rPr>
              <a:t> </a:t>
            </a:r>
            <a:r>
              <a:rPr sz="2587" i="1" spc="109" dirty="0">
                <a:solidFill>
                  <a:srgbClr val="3B3B3B"/>
                </a:solidFill>
                <a:latin typeface="Bookman Old Style"/>
                <a:cs typeface="Bookman Old Style"/>
              </a:rPr>
              <a:t>i</a:t>
            </a:r>
            <a:r>
              <a:rPr sz="2587" i="1" spc="177" dirty="0">
                <a:solidFill>
                  <a:srgbClr val="3B3B3B"/>
                </a:solidFill>
                <a:latin typeface="Bookman Old Style"/>
                <a:cs typeface="Bookman Old Style"/>
              </a:rPr>
              <a:t>m</a:t>
            </a:r>
            <a:r>
              <a:rPr sz="2587" i="1" spc="123" dirty="0">
                <a:solidFill>
                  <a:srgbClr val="3B3B3B"/>
                </a:solidFill>
                <a:latin typeface="Bookman Old Style"/>
                <a:cs typeface="Bookman Old Style"/>
              </a:rPr>
              <a:t>p</a:t>
            </a:r>
            <a:r>
              <a:rPr sz="2587" i="1" spc="163" dirty="0">
                <a:solidFill>
                  <a:srgbClr val="3B3B3B"/>
                </a:solidFill>
                <a:latin typeface="Bookman Old Style"/>
                <a:cs typeface="Bookman Old Style"/>
              </a:rPr>
              <a:t>o</a:t>
            </a:r>
            <a:r>
              <a:rPr sz="2587" i="1" spc="-64" dirty="0">
                <a:solidFill>
                  <a:srgbClr val="3B3B3B"/>
                </a:solidFill>
                <a:latin typeface="Bookman Old Style"/>
                <a:cs typeface="Bookman Old Style"/>
              </a:rPr>
              <a:t>s</a:t>
            </a:r>
            <a:r>
              <a:rPr sz="2587" i="1" spc="-68" dirty="0">
                <a:solidFill>
                  <a:srgbClr val="3B3B3B"/>
                </a:solidFill>
                <a:latin typeface="Bookman Old Style"/>
                <a:cs typeface="Bookman Old Style"/>
              </a:rPr>
              <a:t>s</a:t>
            </a:r>
            <a:r>
              <a:rPr sz="2587" i="1" spc="64" dirty="0">
                <a:solidFill>
                  <a:srgbClr val="3B3B3B"/>
                </a:solidFill>
                <a:latin typeface="Bookman Old Style"/>
                <a:cs typeface="Bookman Old Style"/>
              </a:rPr>
              <a:t>i</a:t>
            </a:r>
            <a:r>
              <a:rPr sz="2587" i="1" spc="154" dirty="0">
                <a:solidFill>
                  <a:srgbClr val="3B3B3B"/>
                </a:solidFill>
                <a:latin typeface="Bookman Old Style"/>
                <a:cs typeface="Bookman Old Style"/>
              </a:rPr>
              <a:t>b</a:t>
            </a:r>
            <a:r>
              <a:rPr sz="2587" i="1" spc="109" dirty="0">
                <a:solidFill>
                  <a:srgbClr val="3B3B3B"/>
                </a:solidFill>
                <a:latin typeface="Bookman Old Style"/>
                <a:cs typeface="Bookman Old Style"/>
              </a:rPr>
              <a:t>l</a:t>
            </a:r>
            <a:r>
              <a:rPr sz="2587" i="1" spc="168" dirty="0">
                <a:solidFill>
                  <a:srgbClr val="3B3B3B"/>
                </a:solidFill>
                <a:latin typeface="Bookman Old Style"/>
                <a:cs typeface="Bookman Old Style"/>
              </a:rPr>
              <a:t>e</a:t>
            </a:r>
            <a:r>
              <a:rPr sz="2587" spc="123" dirty="0">
                <a:solidFill>
                  <a:srgbClr val="3B3B3B"/>
                </a:solidFill>
                <a:latin typeface="Georgia"/>
                <a:cs typeface="Georgia"/>
              </a:rPr>
              <a:t>.</a:t>
            </a:r>
            <a:endParaRPr sz="2587">
              <a:solidFill>
                <a:prstClr val="black"/>
              </a:solidFill>
              <a:latin typeface="Georgia"/>
              <a:cs typeface="Georgia"/>
            </a:endParaRPr>
          </a:p>
        </p:txBody>
      </p:sp>
      <p:sp>
        <p:nvSpPr>
          <p:cNvPr id="11" name="object 11"/>
          <p:cNvSpPr txBox="1"/>
          <p:nvPr/>
        </p:nvSpPr>
        <p:spPr>
          <a:xfrm>
            <a:off x="2407664" y="5548064"/>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12" name="object 12"/>
          <p:cNvSpPr txBox="1"/>
          <p:nvPr/>
        </p:nvSpPr>
        <p:spPr>
          <a:xfrm>
            <a:off x="2671611" y="5474938"/>
            <a:ext cx="6007377" cy="692497"/>
          </a:xfrm>
          <a:prstGeom prst="rect">
            <a:avLst/>
          </a:prstGeom>
        </p:spPr>
        <p:txBody>
          <a:bodyPr vert="horz" wrap="square" lIns="0" tIns="0" rIns="0" bIns="0" rtlCol="0">
            <a:spAutoFit/>
          </a:bodyPr>
          <a:lstStyle/>
          <a:p>
            <a:pPr marL="11527" marR="4611">
              <a:lnSpc>
                <a:spcPts val="2668"/>
              </a:lnSpc>
            </a:pPr>
            <a:r>
              <a:rPr sz="2269" spc="200" dirty="0">
                <a:solidFill>
                  <a:srgbClr val="3B3B3B"/>
                </a:solidFill>
                <a:latin typeface="Georgia"/>
                <a:cs typeface="Georgia"/>
              </a:rPr>
              <a:t>U</a:t>
            </a:r>
            <a:r>
              <a:rPr sz="2269" spc="185" dirty="0">
                <a:solidFill>
                  <a:srgbClr val="3B3B3B"/>
                </a:solidFill>
                <a:latin typeface="Georgia"/>
                <a:cs typeface="Georgia"/>
              </a:rPr>
              <a:t>s</a:t>
            </a:r>
            <a:r>
              <a:rPr sz="2269" spc="250" dirty="0">
                <a:solidFill>
                  <a:srgbClr val="3B3B3B"/>
                </a:solidFill>
                <a:latin typeface="Georgia"/>
                <a:cs typeface="Georgia"/>
              </a:rPr>
              <a:t>e</a:t>
            </a:r>
            <a:r>
              <a:rPr sz="2269" spc="172" dirty="0">
                <a:solidFill>
                  <a:srgbClr val="3B3B3B"/>
                </a:solidFill>
                <a:latin typeface="Georgia"/>
                <a:cs typeface="Georgia"/>
              </a:rPr>
              <a:t> </a:t>
            </a:r>
            <a:r>
              <a:rPr sz="2269" spc="132" dirty="0">
                <a:solidFill>
                  <a:srgbClr val="3B3B3B"/>
                </a:solidFill>
                <a:latin typeface="Georgia"/>
                <a:cs typeface="Georgia"/>
              </a:rPr>
              <a:t>th</a:t>
            </a:r>
            <a:r>
              <a:rPr sz="2269" spc="250" dirty="0">
                <a:solidFill>
                  <a:srgbClr val="3B3B3B"/>
                </a:solidFill>
                <a:latin typeface="Georgia"/>
                <a:cs typeface="Georgia"/>
              </a:rPr>
              <a:t>e</a:t>
            </a:r>
            <a:r>
              <a:rPr sz="2269" spc="172" dirty="0">
                <a:solidFill>
                  <a:srgbClr val="3B3B3B"/>
                </a:solidFill>
                <a:latin typeface="Georgia"/>
                <a:cs typeface="Georgia"/>
              </a:rPr>
              <a:t> </a:t>
            </a:r>
            <a:r>
              <a:rPr sz="2269" spc="163" dirty="0">
                <a:solidFill>
                  <a:srgbClr val="3B3B3B"/>
                </a:solidFill>
                <a:latin typeface="Georgia"/>
                <a:cs typeface="Georgia"/>
              </a:rPr>
              <a:t>p</a:t>
            </a:r>
            <a:r>
              <a:rPr sz="2269" spc="150" dirty="0">
                <a:solidFill>
                  <a:srgbClr val="3B3B3B"/>
                </a:solidFill>
                <a:latin typeface="Georgia"/>
                <a:cs typeface="Georgia"/>
              </a:rPr>
              <a:t>u</a:t>
            </a:r>
            <a:r>
              <a:rPr sz="2269" spc="159" dirty="0">
                <a:solidFill>
                  <a:srgbClr val="3B3B3B"/>
                </a:solidFill>
                <a:latin typeface="Georgia"/>
                <a:cs typeface="Georgia"/>
              </a:rPr>
              <a:t>mp</a:t>
            </a:r>
            <a:r>
              <a:rPr sz="2269" spc="54" dirty="0">
                <a:solidFill>
                  <a:srgbClr val="3B3B3B"/>
                </a:solidFill>
                <a:latin typeface="Georgia"/>
                <a:cs typeface="Georgia"/>
              </a:rPr>
              <a:t>i</a:t>
            </a:r>
            <a:r>
              <a:rPr sz="2269" spc="113" dirty="0">
                <a:solidFill>
                  <a:srgbClr val="3B3B3B"/>
                </a:solidFill>
                <a:latin typeface="Georgia"/>
                <a:cs typeface="Georgia"/>
              </a:rPr>
              <a:t>n</a:t>
            </a:r>
            <a:r>
              <a:rPr sz="2269" spc="300" dirty="0">
                <a:solidFill>
                  <a:srgbClr val="3B3B3B"/>
                </a:solidFill>
                <a:latin typeface="Georgia"/>
                <a:cs typeface="Georgia"/>
              </a:rPr>
              <a:t>g</a:t>
            </a:r>
            <a:r>
              <a:rPr sz="2269" spc="172" dirty="0">
                <a:solidFill>
                  <a:srgbClr val="3B3B3B"/>
                </a:solidFill>
                <a:latin typeface="Georgia"/>
                <a:cs typeface="Georgia"/>
              </a:rPr>
              <a:t> </a:t>
            </a:r>
            <a:r>
              <a:rPr sz="2269" spc="77" dirty="0">
                <a:solidFill>
                  <a:srgbClr val="3B3B3B"/>
                </a:solidFill>
                <a:latin typeface="Georgia"/>
                <a:cs typeface="Georgia"/>
              </a:rPr>
              <a:t>l</a:t>
            </a:r>
            <a:r>
              <a:rPr sz="2269" spc="136" dirty="0">
                <a:solidFill>
                  <a:srgbClr val="3B3B3B"/>
                </a:solidFill>
                <a:latin typeface="Georgia"/>
                <a:cs typeface="Georgia"/>
              </a:rPr>
              <a:t>e</a:t>
            </a:r>
            <a:r>
              <a:rPr sz="2269" spc="245" dirty="0">
                <a:solidFill>
                  <a:srgbClr val="3B3B3B"/>
                </a:solidFill>
                <a:latin typeface="Georgia"/>
                <a:cs typeface="Georgia"/>
              </a:rPr>
              <a:t>m</a:t>
            </a:r>
            <a:r>
              <a:rPr sz="2269" spc="231" dirty="0">
                <a:solidFill>
                  <a:srgbClr val="3B3B3B"/>
                </a:solidFill>
                <a:latin typeface="Georgia"/>
                <a:cs typeface="Georgia"/>
              </a:rPr>
              <a:t>m</a:t>
            </a:r>
            <a:r>
              <a:rPr sz="2269" spc="136" dirty="0">
                <a:solidFill>
                  <a:srgbClr val="3B3B3B"/>
                </a:solidFill>
                <a:latin typeface="Georgia"/>
                <a:cs typeface="Georgia"/>
              </a:rPr>
              <a:t>a</a:t>
            </a:r>
            <a:r>
              <a:rPr sz="2269" spc="172" dirty="0">
                <a:solidFill>
                  <a:srgbClr val="3B3B3B"/>
                </a:solidFill>
                <a:latin typeface="Georgia"/>
                <a:cs typeface="Georgia"/>
              </a:rPr>
              <a:t> </a:t>
            </a:r>
            <a:r>
              <a:rPr sz="2269" spc="100" dirty="0">
                <a:solidFill>
                  <a:srgbClr val="3B3B3B"/>
                </a:solidFill>
                <a:latin typeface="Georgia"/>
                <a:cs typeface="Georgia"/>
              </a:rPr>
              <a:t>f</a:t>
            </a:r>
            <a:r>
              <a:rPr sz="2269" spc="136" dirty="0">
                <a:solidFill>
                  <a:srgbClr val="3B3B3B"/>
                </a:solidFill>
                <a:latin typeface="Georgia"/>
                <a:cs typeface="Georgia"/>
              </a:rPr>
              <a:t>o</a:t>
            </a:r>
            <a:r>
              <a:rPr sz="2269" spc="154" dirty="0">
                <a:solidFill>
                  <a:srgbClr val="3B3B3B"/>
                </a:solidFill>
                <a:latin typeface="Georgia"/>
                <a:cs typeface="Georgia"/>
              </a:rPr>
              <a:t>r</a:t>
            </a:r>
            <a:r>
              <a:rPr sz="2269" spc="177" dirty="0">
                <a:solidFill>
                  <a:srgbClr val="3B3B3B"/>
                </a:solidFill>
                <a:latin typeface="Georgia"/>
                <a:cs typeface="Georgia"/>
              </a:rPr>
              <a:t> </a:t>
            </a:r>
            <a:r>
              <a:rPr sz="2269" spc="150" dirty="0">
                <a:solidFill>
                  <a:srgbClr val="3B3B3B"/>
                </a:solidFill>
                <a:latin typeface="Georgia"/>
                <a:cs typeface="Georgia"/>
              </a:rPr>
              <a:t>co</a:t>
            </a:r>
            <a:r>
              <a:rPr sz="2269" spc="172" dirty="0">
                <a:solidFill>
                  <a:srgbClr val="3B3B3B"/>
                </a:solidFill>
                <a:latin typeface="Georgia"/>
                <a:cs typeface="Georgia"/>
              </a:rPr>
              <a:t>n</a:t>
            </a:r>
            <a:r>
              <a:rPr sz="2269" spc="163" dirty="0">
                <a:solidFill>
                  <a:srgbClr val="3B3B3B"/>
                </a:solidFill>
                <a:latin typeface="Georgia"/>
                <a:cs typeface="Georgia"/>
              </a:rPr>
              <a:t>tex</a:t>
            </a:r>
            <a:r>
              <a:rPr sz="2269" spc="118" dirty="0">
                <a:solidFill>
                  <a:srgbClr val="3B3B3B"/>
                </a:solidFill>
                <a:latin typeface="Georgia"/>
                <a:cs typeface="Georgia"/>
              </a:rPr>
              <a:t>t</a:t>
            </a:r>
            <a:r>
              <a:rPr sz="2269" spc="-73" dirty="0">
                <a:solidFill>
                  <a:srgbClr val="3B3B3B"/>
                </a:solidFill>
                <a:latin typeface="Georgia"/>
                <a:cs typeface="Georgia"/>
              </a:rPr>
              <a:t>-</a:t>
            </a:r>
            <a:r>
              <a:rPr sz="2269" spc="95" dirty="0">
                <a:solidFill>
                  <a:srgbClr val="3B3B3B"/>
                </a:solidFill>
                <a:latin typeface="Georgia"/>
                <a:cs typeface="Georgia"/>
              </a:rPr>
              <a:t>f</a:t>
            </a:r>
            <a:r>
              <a:rPr sz="2269" spc="145" dirty="0">
                <a:solidFill>
                  <a:srgbClr val="3B3B3B"/>
                </a:solidFill>
                <a:latin typeface="Georgia"/>
                <a:cs typeface="Georgia"/>
              </a:rPr>
              <a:t>r</a:t>
            </a:r>
            <a:r>
              <a:rPr sz="2269" spc="245" dirty="0">
                <a:solidFill>
                  <a:srgbClr val="3B3B3B"/>
                </a:solidFill>
                <a:latin typeface="Georgia"/>
                <a:cs typeface="Georgia"/>
              </a:rPr>
              <a:t>ee</a:t>
            </a:r>
            <a:r>
              <a:rPr sz="2269" spc="118" dirty="0">
                <a:solidFill>
                  <a:srgbClr val="3B3B3B"/>
                </a:solidFill>
                <a:latin typeface="Georgia"/>
                <a:cs typeface="Georgia"/>
              </a:rPr>
              <a:t> </a:t>
            </a:r>
            <a:r>
              <a:rPr sz="2269" spc="77" dirty="0">
                <a:solidFill>
                  <a:srgbClr val="3B3B3B"/>
                </a:solidFill>
                <a:latin typeface="Georgia"/>
                <a:cs typeface="Georgia"/>
              </a:rPr>
              <a:t>l</a:t>
            </a:r>
            <a:r>
              <a:rPr sz="2269" spc="208" dirty="0">
                <a:solidFill>
                  <a:srgbClr val="3B3B3B"/>
                </a:solidFill>
                <a:latin typeface="Georgia"/>
                <a:cs typeface="Georgia"/>
              </a:rPr>
              <a:t>a</a:t>
            </a:r>
            <a:r>
              <a:rPr sz="2269" spc="103" dirty="0">
                <a:solidFill>
                  <a:srgbClr val="3B3B3B"/>
                </a:solidFill>
                <a:latin typeface="Georgia"/>
                <a:cs typeface="Georgia"/>
              </a:rPr>
              <a:t>n</a:t>
            </a:r>
            <a:r>
              <a:rPr sz="2269" spc="295" dirty="0">
                <a:solidFill>
                  <a:srgbClr val="3B3B3B"/>
                </a:solidFill>
                <a:latin typeface="Georgia"/>
                <a:cs typeface="Georgia"/>
              </a:rPr>
              <a:t>g</a:t>
            </a:r>
            <a:r>
              <a:rPr sz="2269" spc="150" dirty="0">
                <a:solidFill>
                  <a:srgbClr val="3B3B3B"/>
                </a:solidFill>
                <a:latin typeface="Georgia"/>
                <a:cs typeface="Georgia"/>
              </a:rPr>
              <a:t>u</a:t>
            </a:r>
            <a:r>
              <a:rPr sz="2269" spc="208" dirty="0">
                <a:solidFill>
                  <a:srgbClr val="3B3B3B"/>
                </a:solidFill>
                <a:latin typeface="Georgia"/>
                <a:cs typeface="Georgia"/>
              </a:rPr>
              <a:t>a</a:t>
            </a:r>
            <a:r>
              <a:rPr sz="2269" spc="295" dirty="0">
                <a:solidFill>
                  <a:srgbClr val="3B3B3B"/>
                </a:solidFill>
                <a:latin typeface="Georgia"/>
                <a:cs typeface="Georgia"/>
              </a:rPr>
              <a:t>g</a:t>
            </a:r>
            <a:r>
              <a:rPr sz="2269" spc="222" dirty="0">
                <a:solidFill>
                  <a:srgbClr val="3B3B3B"/>
                </a:solidFill>
                <a:latin typeface="Georgia"/>
                <a:cs typeface="Georgia"/>
              </a:rPr>
              <a:t>e</a:t>
            </a:r>
            <a:r>
              <a:rPr sz="2269" spc="204" dirty="0">
                <a:solidFill>
                  <a:srgbClr val="3B3B3B"/>
                </a:solidFill>
                <a:latin typeface="Georgia"/>
                <a:cs typeface="Georgia"/>
              </a:rPr>
              <a:t>s</a:t>
            </a:r>
            <a:r>
              <a:rPr sz="2269" spc="109" dirty="0">
                <a:solidFill>
                  <a:srgbClr val="3B3B3B"/>
                </a:solidFill>
                <a:latin typeface="Georgia"/>
                <a:cs typeface="Georgia"/>
              </a:rPr>
              <a:t>,</a:t>
            </a:r>
            <a:r>
              <a:rPr sz="2269" spc="172" dirty="0">
                <a:solidFill>
                  <a:srgbClr val="3B3B3B"/>
                </a:solidFill>
                <a:latin typeface="Georgia"/>
                <a:cs typeface="Georgia"/>
              </a:rPr>
              <a:t> </a:t>
            </a:r>
            <a:r>
              <a:rPr sz="2269" spc="136" dirty="0">
                <a:solidFill>
                  <a:srgbClr val="3B3B3B"/>
                </a:solidFill>
                <a:latin typeface="Georgia"/>
                <a:cs typeface="Georgia"/>
              </a:rPr>
              <a:t>o</a:t>
            </a:r>
            <a:r>
              <a:rPr sz="2269" spc="154" dirty="0">
                <a:solidFill>
                  <a:srgbClr val="3B3B3B"/>
                </a:solidFill>
                <a:latin typeface="Georgia"/>
                <a:cs typeface="Georgia"/>
              </a:rPr>
              <a:t>r</a:t>
            </a:r>
            <a:r>
              <a:rPr sz="2269" spc="177" dirty="0">
                <a:solidFill>
                  <a:srgbClr val="3B3B3B"/>
                </a:solidFill>
                <a:latin typeface="Georgia"/>
                <a:cs typeface="Georgia"/>
              </a:rPr>
              <a:t> </a:t>
            </a:r>
            <a:r>
              <a:rPr sz="2269" spc="172" dirty="0">
                <a:solidFill>
                  <a:srgbClr val="3B3B3B"/>
                </a:solidFill>
                <a:latin typeface="Georgia"/>
                <a:cs typeface="Georgia"/>
              </a:rPr>
              <a:t>O</a:t>
            </a:r>
            <a:r>
              <a:rPr sz="2269" spc="295" dirty="0">
                <a:solidFill>
                  <a:srgbClr val="3B3B3B"/>
                </a:solidFill>
                <a:latin typeface="Georgia"/>
                <a:cs typeface="Georgia"/>
              </a:rPr>
              <a:t>g</a:t>
            </a:r>
            <a:r>
              <a:rPr sz="2269" spc="150" dirty="0">
                <a:solidFill>
                  <a:srgbClr val="3B3B3B"/>
                </a:solidFill>
                <a:latin typeface="Georgia"/>
                <a:cs typeface="Georgia"/>
              </a:rPr>
              <a:t>d</a:t>
            </a:r>
            <a:r>
              <a:rPr sz="2269" spc="177" dirty="0">
                <a:solidFill>
                  <a:srgbClr val="3B3B3B"/>
                </a:solidFill>
                <a:latin typeface="Georgia"/>
                <a:cs typeface="Georgia"/>
              </a:rPr>
              <a:t>en</a:t>
            </a:r>
            <a:r>
              <a:rPr sz="2269" spc="100" dirty="0">
                <a:solidFill>
                  <a:srgbClr val="3B3B3B"/>
                </a:solidFill>
                <a:latin typeface="Georgia"/>
                <a:cs typeface="Georgia"/>
              </a:rPr>
              <a:t>'</a:t>
            </a:r>
            <a:r>
              <a:rPr sz="2269" spc="213" dirty="0">
                <a:solidFill>
                  <a:srgbClr val="3B3B3B"/>
                </a:solidFill>
                <a:latin typeface="Georgia"/>
                <a:cs typeface="Georgia"/>
              </a:rPr>
              <a:t>s</a:t>
            </a:r>
            <a:r>
              <a:rPr sz="2269" spc="182" dirty="0">
                <a:solidFill>
                  <a:srgbClr val="3B3B3B"/>
                </a:solidFill>
                <a:latin typeface="Georgia"/>
                <a:cs typeface="Georgia"/>
              </a:rPr>
              <a:t> </a:t>
            </a:r>
            <a:r>
              <a:rPr sz="2269" spc="77" dirty="0">
                <a:solidFill>
                  <a:srgbClr val="3B3B3B"/>
                </a:solidFill>
                <a:latin typeface="Georgia"/>
                <a:cs typeface="Georgia"/>
              </a:rPr>
              <a:t>l</a:t>
            </a:r>
            <a:r>
              <a:rPr sz="2269" spc="236" dirty="0">
                <a:solidFill>
                  <a:srgbClr val="3B3B3B"/>
                </a:solidFill>
                <a:latin typeface="Georgia"/>
                <a:cs typeface="Georgia"/>
              </a:rPr>
              <a:t>e</a:t>
            </a:r>
            <a:r>
              <a:rPr sz="2269" spc="163" dirty="0">
                <a:solidFill>
                  <a:srgbClr val="3B3B3B"/>
                </a:solidFill>
                <a:latin typeface="Georgia"/>
                <a:cs typeface="Georgia"/>
              </a:rPr>
              <a:t>mma</a:t>
            </a:r>
            <a:r>
              <a:rPr sz="2269" spc="109" dirty="0">
                <a:solidFill>
                  <a:srgbClr val="3B3B3B"/>
                </a:solidFill>
                <a:latin typeface="Georgia"/>
                <a:cs typeface="Georgia"/>
              </a:rPr>
              <a:t>.</a:t>
            </a:r>
            <a:endParaRPr sz="2269">
              <a:solidFill>
                <a:prstClr val="black"/>
              </a:solidFill>
              <a:latin typeface="Georgia"/>
              <a:cs typeface="Georgia"/>
            </a:endParaRPr>
          </a:p>
        </p:txBody>
      </p:sp>
    </p:spTree>
    <p:extLst>
      <p:ext uri="{BB962C8B-B14F-4D97-AF65-F5344CB8AC3E}">
        <p14:creationId xmlns:p14="http://schemas.microsoft.com/office/powerpoint/2010/main" val="13695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5890" y="568054"/>
            <a:ext cx="9473542" cy="558614"/>
          </a:xfrm>
          <a:prstGeom prst="rect">
            <a:avLst/>
          </a:prstGeom>
        </p:spPr>
        <p:txBody>
          <a:bodyPr vert="horz" wrap="square" lIns="0" tIns="0" rIns="0" bIns="0" rtlCol="0">
            <a:spAutoFit/>
          </a:bodyPr>
          <a:lstStyle/>
          <a:p>
            <a:pPr marL="77228"/>
            <a:r>
              <a:rPr sz="3630" spc="113" dirty="0"/>
              <a:t>Im</a:t>
            </a:r>
            <a:r>
              <a:rPr sz="3630" spc="231" dirty="0"/>
              <a:t>p</a:t>
            </a:r>
            <a:r>
              <a:rPr sz="3630" spc="182" dirty="0"/>
              <a:t>l</a:t>
            </a:r>
            <a:r>
              <a:rPr sz="3630" spc="313" dirty="0"/>
              <a:t>e</a:t>
            </a:r>
            <a:r>
              <a:rPr sz="3630" spc="218" dirty="0"/>
              <a:t>m</a:t>
            </a:r>
            <a:r>
              <a:rPr sz="3630" spc="377" dirty="0"/>
              <a:t>e</a:t>
            </a:r>
            <a:r>
              <a:rPr sz="3630" spc="159" dirty="0"/>
              <a:t>n</a:t>
            </a:r>
            <a:r>
              <a:rPr sz="3630" spc="200" dirty="0"/>
              <a:t>t</a:t>
            </a:r>
            <a:r>
              <a:rPr sz="3630" spc="91" dirty="0"/>
              <a:t>i</a:t>
            </a:r>
            <a:r>
              <a:rPr sz="3630" spc="182" dirty="0"/>
              <a:t>n</a:t>
            </a:r>
            <a:r>
              <a:rPr sz="3630" spc="458" dirty="0"/>
              <a:t>g</a:t>
            </a:r>
            <a:r>
              <a:rPr sz="3630" spc="272" dirty="0"/>
              <a:t> </a:t>
            </a:r>
            <a:r>
              <a:rPr sz="3630" spc="439" dirty="0"/>
              <a:t>S</a:t>
            </a:r>
            <a:r>
              <a:rPr sz="3630" spc="377" dirty="0"/>
              <a:t>e</a:t>
            </a:r>
            <a:r>
              <a:rPr sz="3630" spc="218" dirty="0"/>
              <a:t>m</a:t>
            </a:r>
            <a:r>
              <a:rPr sz="3630" spc="327" dirty="0"/>
              <a:t>a</a:t>
            </a:r>
            <a:r>
              <a:rPr sz="3630" spc="159" dirty="0"/>
              <a:t>n</a:t>
            </a:r>
            <a:r>
              <a:rPr sz="3630" spc="200" dirty="0"/>
              <a:t>t</a:t>
            </a:r>
            <a:r>
              <a:rPr sz="3630" spc="172" dirty="0"/>
              <a:t>i</a:t>
            </a:r>
            <a:r>
              <a:rPr sz="3630" spc="277" dirty="0"/>
              <a:t>c</a:t>
            </a:r>
            <a:r>
              <a:rPr sz="3630" spc="281" dirty="0"/>
              <a:t> </a:t>
            </a:r>
            <a:r>
              <a:rPr sz="3630" spc="159" dirty="0"/>
              <a:t>A</a:t>
            </a:r>
            <a:r>
              <a:rPr sz="3630" spc="150" dirty="0"/>
              <a:t>n</a:t>
            </a:r>
            <a:r>
              <a:rPr sz="3630" spc="327" dirty="0"/>
              <a:t>a</a:t>
            </a:r>
            <a:r>
              <a:rPr sz="3630" spc="118" dirty="0"/>
              <a:t>l</a:t>
            </a:r>
            <a:r>
              <a:rPr sz="3630" spc="236" dirty="0"/>
              <a:t>y</a:t>
            </a:r>
            <a:r>
              <a:rPr sz="3630" spc="277" dirty="0"/>
              <a:t>s</a:t>
            </a:r>
            <a:r>
              <a:rPr sz="3630" spc="100" dirty="0"/>
              <a:t>i</a:t>
            </a:r>
            <a:r>
              <a:rPr sz="3630" spc="281" dirty="0"/>
              <a:t>s</a:t>
            </a:r>
            <a:endParaRPr sz="3630"/>
          </a:p>
        </p:txBody>
      </p:sp>
      <p:sp>
        <p:nvSpPr>
          <p:cNvPr id="3" name="object 3"/>
          <p:cNvSpPr txBox="1"/>
          <p:nvPr/>
        </p:nvSpPr>
        <p:spPr>
          <a:xfrm>
            <a:off x="2064188" y="1736564"/>
            <a:ext cx="155025" cy="195566"/>
          </a:xfrm>
          <a:prstGeom prst="rect">
            <a:avLst/>
          </a:prstGeom>
        </p:spPr>
        <p:txBody>
          <a:bodyPr vert="horz" wrap="square" lIns="0" tIns="0" rIns="0" bIns="0" rtlCol="0">
            <a:spAutoFit/>
          </a:bodyPr>
          <a:lstStyle/>
          <a:p>
            <a:pPr marL="11527"/>
            <a:r>
              <a:rPr sz="1271" spc="268" dirty="0">
                <a:solidFill>
                  <a:srgbClr val="3B3B3B"/>
                </a:solidFill>
                <a:cs typeface="Calibri"/>
              </a:rPr>
              <a:t>●</a:t>
            </a:r>
            <a:endParaRPr sz="1271">
              <a:solidFill>
                <a:prstClr val="black"/>
              </a:solidFill>
              <a:cs typeface="Calibri"/>
            </a:endParaRPr>
          </a:p>
        </p:txBody>
      </p:sp>
      <p:sp>
        <p:nvSpPr>
          <p:cNvPr id="4" name="object 4"/>
          <p:cNvSpPr txBox="1"/>
          <p:nvPr/>
        </p:nvSpPr>
        <p:spPr>
          <a:xfrm>
            <a:off x="2358102" y="1646197"/>
            <a:ext cx="4208737" cy="446917"/>
          </a:xfrm>
          <a:prstGeom prst="rect">
            <a:avLst/>
          </a:prstGeom>
        </p:spPr>
        <p:txBody>
          <a:bodyPr vert="horz" wrap="square" lIns="0" tIns="0" rIns="0" bIns="0" rtlCol="0">
            <a:spAutoFit/>
          </a:bodyPr>
          <a:lstStyle/>
          <a:p>
            <a:pPr marL="11527"/>
            <a:r>
              <a:rPr sz="2904" b="1" spc="-82" dirty="0">
                <a:solidFill>
                  <a:srgbClr val="0000FF"/>
                </a:solidFill>
                <a:latin typeface="Verdana"/>
                <a:cs typeface="Verdana"/>
              </a:rPr>
              <a:t>A</a:t>
            </a:r>
            <a:r>
              <a:rPr sz="2904" b="1" spc="9" dirty="0">
                <a:solidFill>
                  <a:srgbClr val="0000FF"/>
                </a:solidFill>
                <a:latin typeface="Verdana"/>
                <a:cs typeface="Verdana"/>
              </a:rPr>
              <a:t>tt</a:t>
            </a:r>
            <a:r>
              <a:rPr sz="2904" b="1" spc="86" dirty="0">
                <a:solidFill>
                  <a:srgbClr val="0000FF"/>
                </a:solidFill>
                <a:latin typeface="Verdana"/>
                <a:cs typeface="Verdana"/>
              </a:rPr>
              <a:t>r</a:t>
            </a:r>
            <a:r>
              <a:rPr sz="2904" b="1" spc="100" dirty="0">
                <a:solidFill>
                  <a:srgbClr val="0000FF"/>
                </a:solidFill>
                <a:latin typeface="Verdana"/>
                <a:cs typeface="Verdana"/>
              </a:rPr>
              <a:t>i</a:t>
            </a:r>
            <a:r>
              <a:rPr sz="2904" b="1" spc="5" dirty="0">
                <a:solidFill>
                  <a:srgbClr val="0000FF"/>
                </a:solidFill>
                <a:latin typeface="Verdana"/>
                <a:cs typeface="Verdana"/>
              </a:rPr>
              <a:t>b</a:t>
            </a:r>
            <a:r>
              <a:rPr sz="2904" b="1" spc="32" dirty="0">
                <a:solidFill>
                  <a:srgbClr val="0000FF"/>
                </a:solidFill>
                <a:latin typeface="Verdana"/>
                <a:cs typeface="Verdana"/>
              </a:rPr>
              <a:t>u</a:t>
            </a:r>
            <a:r>
              <a:rPr sz="2904" b="1" spc="9" dirty="0">
                <a:solidFill>
                  <a:srgbClr val="0000FF"/>
                </a:solidFill>
                <a:latin typeface="Verdana"/>
                <a:cs typeface="Verdana"/>
              </a:rPr>
              <a:t>t</a:t>
            </a:r>
            <a:r>
              <a:rPr sz="2904" b="1" spc="-100" dirty="0">
                <a:solidFill>
                  <a:srgbClr val="0000FF"/>
                </a:solidFill>
                <a:latin typeface="Verdana"/>
                <a:cs typeface="Verdana"/>
              </a:rPr>
              <a:t>e</a:t>
            </a:r>
            <a:r>
              <a:rPr sz="2904" b="1" spc="14" dirty="0">
                <a:solidFill>
                  <a:srgbClr val="0000FF"/>
                </a:solidFill>
                <a:latin typeface="Verdana"/>
                <a:cs typeface="Verdana"/>
              </a:rPr>
              <a:t> </a:t>
            </a:r>
            <a:r>
              <a:rPr sz="2904" b="1" spc="113" dirty="0">
                <a:solidFill>
                  <a:srgbClr val="0000FF"/>
                </a:solidFill>
                <a:latin typeface="Verdana"/>
                <a:cs typeface="Verdana"/>
              </a:rPr>
              <a:t>G</a:t>
            </a:r>
            <a:r>
              <a:rPr sz="2904" b="1" spc="86" dirty="0">
                <a:solidFill>
                  <a:srgbClr val="0000FF"/>
                </a:solidFill>
                <a:latin typeface="Verdana"/>
                <a:cs typeface="Verdana"/>
              </a:rPr>
              <a:t>r</a:t>
            </a:r>
            <a:r>
              <a:rPr sz="2904" b="1" spc="-82" dirty="0">
                <a:solidFill>
                  <a:srgbClr val="0000FF"/>
                </a:solidFill>
                <a:latin typeface="Verdana"/>
                <a:cs typeface="Verdana"/>
              </a:rPr>
              <a:t>a</a:t>
            </a:r>
            <a:r>
              <a:rPr sz="2904" b="1" spc="-5" dirty="0">
                <a:solidFill>
                  <a:srgbClr val="0000FF"/>
                </a:solidFill>
                <a:latin typeface="Verdana"/>
                <a:cs typeface="Verdana"/>
              </a:rPr>
              <a:t>m</a:t>
            </a:r>
            <a:r>
              <a:rPr sz="2904" b="1" spc="9" dirty="0">
                <a:solidFill>
                  <a:srgbClr val="0000FF"/>
                </a:solidFill>
                <a:latin typeface="Verdana"/>
                <a:cs typeface="Verdana"/>
              </a:rPr>
              <a:t>m</a:t>
            </a:r>
            <a:r>
              <a:rPr sz="2904" b="1" spc="-82" dirty="0">
                <a:solidFill>
                  <a:srgbClr val="0000FF"/>
                </a:solidFill>
                <a:latin typeface="Verdana"/>
                <a:cs typeface="Verdana"/>
              </a:rPr>
              <a:t>a</a:t>
            </a:r>
            <a:r>
              <a:rPr sz="2904" b="1" spc="86" dirty="0">
                <a:solidFill>
                  <a:srgbClr val="0000FF"/>
                </a:solidFill>
                <a:latin typeface="Verdana"/>
                <a:cs typeface="Verdana"/>
              </a:rPr>
              <a:t>r</a:t>
            </a:r>
            <a:r>
              <a:rPr sz="2904" b="1" spc="-103" dirty="0">
                <a:solidFill>
                  <a:srgbClr val="0000FF"/>
                </a:solidFill>
                <a:latin typeface="Verdana"/>
                <a:cs typeface="Verdana"/>
              </a:rPr>
              <a:t>s</a:t>
            </a:r>
            <a:endParaRPr sz="2904">
              <a:solidFill>
                <a:prstClr val="black"/>
              </a:solidFill>
              <a:latin typeface="Verdana"/>
              <a:cs typeface="Verdana"/>
            </a:endParaRPr>
          </a:p>
        </p:txBody>
      </p:sp>
      <p:sp>
        <p:nvSpPr>
          <p:cNvPr id="5" name="object 5"/>
          <p:cNvSpPr txBox="1"/>
          <p:nvPr/>
        </p:nvSpPr>
        <p:spPr>
          <a:xfrm>
            <a:off x="2456073" y="2324876"/>
            <a:ext cx="138889" cy="174663"/>
          </a:xfrm>
          <a:prstGeom prst="rect">
            <a:avLst/>
          </a:prstGeom>
        </p:spPr>
        <p:txBody>
          <a:bodyPr vert="horz" wrap="square" lIns="0" tIns="0" rIns="0" bIns="0" rtlCol="0">
            <a:spAutoFit/>
          </a:bodyPr>
          <a:lstStyle/>
          <a:p>
            <a:pPr marL="11527"/>
            <a:r>
              <a:rPr sz="1135" spc="218" dirty="0">
                <a:solidFill>
                  <a:srgbClr val="3B3B3B"/>
                </a:solidFill>
                <a:cs typeface="Calibri"/>
              </a:rPr>
              <a:t>●</a:t>
            </a:r>
            <a:endParaRPr sz="1135">
              <a:solidFill>
                <a:prstClr val="black"/>
              </a:solidFill>
              <a:cs typeface="Calibri"/>
            </a:endParaRPr>
          </a:p>
        </p:txBody>
      </p:sp>
      <p:sp>
        <p:nvSpPr>
          <p:cNvPr id="6" name="object 6"/>
          <p:cNvSpPr txBox="1"/>
          <p:nvPr/>
        </p:nvSpPr>
        <p:spPr>
          <a:xfrm>
            <a:off x="2749987" y="2232283"/>
            <a:ext cx="7184186" cy="1822037"/>
          </a:xfrm>
          <a:prstGeom prst="rect">
            <a:avLst/>
          </a:prstGeom>
        </p:spPr>
        <p:txBody>
          <a:bodyPr vert="horz" wrap="square" lIns="0" tIns="0" rIns="0" bIns="0" rtlCol="0">
            <a:spAutoFit/>
          </a:bodyPr>
          <a:lstStyle/>
          <a:p>
            <a:pPr marL="11527" marR="4611">
              <a:lnSpc>
                <a:spcPct val="102099"/>
              </a:lnSpc>
            </a:pPr>
            <a:r>
              <a:rPr sz="2541" spc="113" dirty="0">
                <a:solidFill>
                  <a:srgbClr val="3B3B3B"/>
                </a:solidFill>
                <a:latin typeface="Georgia"/>
                <a:cs typeface="Georgia"/>
              </a:rPr>
              <a:t>A</a:t>
            </a:r>
            <a:r>
              <a:rPr sz="2541" spc="168" dirty="0">
                <a:solidFill>
                  <a:srgbClr val="3B3B3B"/>
                </a:solidFill>
                <a:latin typeface="Georgia"/>
                <a:cs typeface="Georgia"/>
              </a:rPr>
              <a:t>u</a:t>
            </a:r>
            <a:r>
              <a:rPr sz="2541" spc="318" dirty="0">
                <a:solidFill>
                  <a:srgbClr val="3B3B3B"/>
                </a:solidFill>
                <a:latin typeface="Georgia"/>
                <a:cs typeface="Georgia"/>
              </a:rPr>
              <a:t>g</a:t>
            </a:r>
            <a:r>
              <a:rPr sz="2541" spc="145" dirty="0">
                <a:solidFill>
                  <a:srgbClr val="3B3B3B"/>
                </a:solidFill>
                <a:latin typeface="Georgia"/>
                <a:cs typeface="Georgia"/>
              </a:rPr>
              <a:t>m</a:t>
            </a:r>
            <a:r>
              <a:rPr sz="2541" spc="259" dirty="0">
                <a:solidFill>
                  <a:srgbClr val="3B3B3B"/>
                </a:solidFill>
                <a:latin typeface="Georgia"/>
                <a:cs typeface="Georgia"/>
              </a:rPr>
              <a:t>e</a:t>
            </a:r>
            <a:r>
              <a:rPr sz="2541" spc="113" dirty="0">
                <a:solidFill>
                  <a:srgbClr val="3B3B3B"/>
                </a:solidFill>
                <a:latin typeface="Georgia"/>
                <a:cs typeface="Georgia"/>
              </a:rPr>
              <a:t>n</a:t>
            </a:r>
            <a:r>
              <a:rPr sz="2541" spc="136" dirty="0">
                <a:solidFill>
                  <a:srgbClr val="3B3B3B"/>
                </a:solidFill>
                <a:latin typeface="Georgia"/>
                <a:cs typeface="Georgia"/>
              </a:rPr>
              <a:t>t</a:t>
            </a:r>
            <a:r>
              <a:rPr sz="2541" spc="200" dirty="0">
                <a:solidFill>
                  <a:srgbClr val="3B3B3B"/>
                </a:solidFill>
                <a:latin typeface="Georgia"/>
                <a:cs typeface="Georgia"/>
              </a:rPr>
              <a:t> </a:t>
            </a:r>
            <a:r>
              <a:rPr sz="2541" b="1" spc="-5" dirty="0">
                <a:solidFill>
                  <a:srgbClr val="3B3B3B"/>
                </a:solidFill>
                <a:latin typeface="Courier New"/>
                <a:cs typeface="Courier New"/>
              </a:rPr>
              <a:t>biso</a:t>
            </a:r>
            <a:r>
              <a:rPr sz="2541" b="1" dirty="0">
                <a:solidFill>
                  <a:srgbClr val="3B3B3B"/>
                </a:solidFill>
                <a:latin typeface="Courier New"/>
                <a:cs typeface="Courier New"/>
              </a:rPr>
              <a:t>n</a:t>
            </a:r>
            <a:r>
              <a:rPr sz="2541" b="1" spc="-722" dirty="0">
                <a:solidFill>
                  <a:srgbClr val="3B3B3B"/>
                </a:solidFill>
                <a:latin typeface="Courier New"/>
                <a:cs typeface="Courier New"/>
              </a:rPr>
              <a:t> </a:t>
            </a:r>
            <a:r>
              <a:rPr sz="2541" spc="154" dirty="0">
                <a:solidFill>
                  <a:srgbClr val="3B3B3B"/>
                </a:solidFill>
                <a:latin typeface="Georgia"/>
                <a:cs typeface="Georgia"/>
              </a:rPr>
              <a:t>r</a:t>
            </a:r>
            <a:r>
              <a:rPr sz="2541" spc="168" dirty="0">
                <a:solidFill>
                  <a:srgbClr val="3B3B3B"/>
                </a:solidFill>
                <a:latin typeface="Georgia"/>
                <a:cs typeface="Georgia"/>
              </a:rPr>
              <a:t>u</a:t>
            </a:r>
            <a:r>
              <a:rPr sz="2541" spc="77" dirty="0">
                <a:solidFill>
                  <a:srgbClr val="3B3B3B"/>
                </a:solidFill>
                <a:latin typeface="Georgia"/>
                <a:cs typeface="Georgia"/>
              </a:rPr>
              <a:t>l</a:t>
            </a:r>
            <a:r>
              <a:rPr sz="2541" spc="268" dirty="0">
                <a:solidFill>
                  <a:srgbClr val="3B3B3B"/>
                </a:solidFill>
                <a:latin typeface="Georgia"/>
                <a:cs typeface="Georgia"/>
              </a:rPr>
              <a:t>e</a:t>
            </a:r>
            <a:r>
              <a:rPr sz="2541" spc="195" dirty="0">
                <a:solidFill>
                  <a:srgbClr val="3B3B3B"/>
                </a:solidFill>
                <a:latin typeface="Georgia"/>
                <a:cs typeface="Georgia"/>
              </a:rPr>
              <a:t>s</a:t>
            </a:r>
            <a:r>
              <a:rPr sz="2541" spc="182" dirty="0">
                <a:solidFill>
                  <a:srgbClr val="3B3B3B"/>
                </a:solidFill>
                <a:latin typeface="Georgia"/>
                <a:cs typeface="Georgia"/>
              </a:rPr>
              <a:t> </a:t>
            </a:r>
            <a:r>
              <a:rPr sz="2541" spc="136" dirty="0">
                <a:solidFill>
                  <a:srgbClr val="3B3B3B"/>
                </a:solidFill>
                <a:latin typeface="Georgia"/>
                <a:cs typeface="Georgia"/>
              </a:rPr>
              <a:t>t</a:t>
            </a:r>
            <a:r>
              <a:rPr sz="2541" spc="150" dirty="0">
                <a:solidFill>
                  <a:srgbClr val="3B3B3B"/>
                </a:solidFill>
                <a:latin typeface="Georgia"/>
                <a:cs typeface="Georgia"/>
              </a:rPr>
              <a:t>o</a:t>
            </a:r>
            <a:r>
              <a:rPr sz="2541" spc="185" dirty="0">
                <a:solidFill>
                  <a:srgbClr val="3B3B3B"/>
                </a:solidFill>
                <a:latin typeface="Georgia"/>
                <a:cs typeface="Georgia"/>
              </a:rPr>
              <a:t> </a:t>
            </a:r>
            <a:r>
              <a:rPr sz="2541" spc="154" dirty="0">
                <a:solidFill>
                  <a:srgbClr val="3B3B3B"/>
                </a:solidFill>
                <a:latin typeface="Georgia"/>
                <a:cs typeface="Georgia"/>
              </a:rPr>
              <a:t>d</a:t>
            </a:r>
            <a:r>
              <a:rPr sz="2541" spc="150" dirty="0">
                <a:solidFill>
                  <a:srgbClr val="3B3B3B"/>
                </a:solidFill>
                <a:latin typeface="Georgia"/>
                <a:cs typeface="Georgia"/>
              </a:rPr>
              <a:t>o</a:t>
            </a:r>
            <a:r>
              <a:rPr sz="2541" spc="185" dirty="0">
                <a:solidFill>
                  <a:srgbClr val="3B3B3B"/>
                </a:solidFill>
                <a:latin typeface="Georgia"/>
                <a:cs typeface="Georgia"/>
              </a:rPr>
              <a:t> </a:t>
            </a:r>
            <a:r>
              <a:rPr sz="2541" spc="204" dirty="0">
                <a:solidFill>
                  <a:srgbClr val="3B3B3B"/>
                </a:solidFill>
                <a:latin typeface="Georgia"/>
                <a:cs typeface="Georgia"/>
              </a:rPr>
              <a:t>ch</a:t>
            </a:r>
            <a:r>
              <a:rPr sz="2541" spc="259" dirty="0">
                <a:solidFill>
                  <a:srgbClr val="3B3B3B"/>
                </a:solidFill>
                <a:latin typeface="Georgia"/>
                <a:cs typeface="Georgia"/>
              </a:rPr>
              <a:t>e</a:t>
            </a:r>
            <a:r>
              <a:rPr sz="2541" spc="191" dirty="0">
                <a:solidFill>
                  <a:srgbClr val="3B3B3B"/>
                </a:solidFill>
                <a:latin typeface="Georgia"/>
                <a:cs typeface="Georgia"/>
              </a:rPr>
              <a:t>c</a:t>
            </a:r>
            <a:r>
              <a:rPr sz="2541" spc="231" dirty="0">
                <a:solidFill>
                  <a:srgbClr val="3B3B3B"/>
                </a:solidFill>
                <a:latin typeface="Georgia"/>
                <a:cs typeface="Georgia"/>
              </a:rPr>
              <a:t>k</a:t>
            </a:r>
            <a:r>
              <a:rPr sz="2541" spc="64" dirty="0">
                <a:solidFill>
                  <a:srgbClr val="3B3B3B"/>
                </a:solidFill>
                <a:latin typeface="Georgia"/>
                <a:cs typeface="Georgia"/>
              </a:rPr>
              <a:t>i</a:t>
            </a:r>
            <a:r>
              <a:rPr sz="2541" spc="113" dirty="0">
                <a:solidFill>
                  <a:srgbClr val="3B3B3B"/>
                </a:solidFill>
                <a:latin typeface="Georgia"/>
                <a:cs typeface="Georgia"/>
              </a:rPr>
              <a:t>n</a:t>
            </a:r>
            <a:r>
              <a:rPr sz="2541" spc="322" dirty="0">
                <a:solidFill>
                  <a:srgbClr val="3B3B3B"/>
                </a:solidFill>
                <a:latin typeface="Georgia"/>
                <a:cs typeface="Georgia"/>
              </a:rPr>
              <a:t>g</a:t>
            </a:r>
            <a:r>
              <a:rPr sz="2541" spc="182" dirty="0">
                <a:solidFill>
                  <a:srgbClr val="3B3B3B"/>
                </a:solidFill>
                <a:latin typeface="Georgia"/>
                <a:cs typeface="Georgia"/>
              </a:rPr>
              <a:t> </a:t>
            </a:r>
            <a:r>
              <a:rPr sz="2541" spc="154" dirty="0">
                <a:solidFill>
                  <a:srgbClr val="3B3B3B"/>
                </a:solidFill>
                <a:latin typeface="Georgia"/>
                <a:cs typeface="Georgia"/>
              </a:rPr>
              <a:t>d</a:t>
            </a:r>
            <a:r>
              <a:rPr sz="2541" spc="168" dirty="0">
                <a:solidFill>
                  <a:srgbClr val="3B3B3B"/>
                </a:solidFill>
                <a:latin typeface="Georgia"/>
                <a:cs typeface="Georgia"/>
              </a:rPr>
              <a:t>u</a:t>
            </a:r>
            <a:r>
              <a:rPr sz="2541" spc="154" dirty="0">
                <a:solidFill>
                  <a:srgbClr val="3B3B3B"/>
                </a:solidFill>
                <a:latin typeface="Georgia"/>
                <a:cs typeface="Georgia"/>
              </a:rPr>
              <a:t>r</a:t>
            </a:r>
            <a:r>
              <a:rPr sz="2541" spc="64" dirty="0">
                <a:solidFill>
                  <a:srgbClr val="3B3B3B"/>
                </a:solidFill>
                <a:latin typeface="Georgia"/>
                <a:cs typeface="Georgia"/>
              </a:rPr>
              <a:t>i</a:t>
            </a:r>
            <a:r>
              <a:rPr sz="2541" spc="113" dirty="0">
                <a:solidFill>
                  <a:srgbClr val="3B3B3B"/>
                </a:solidFill>
                <a:latin typeface="Georgia"/>
                <a:cs typeface="Georgia"/>
              </a:rPr>
              <a:t>n</a:t>
            </a:r>
            <a:r>
              <a:rPr sz="2541" spc="322" dirty="0">
                <a:solidFill>
                  <a:srgbClr val="3B3B3B"/>
                </a:solidFill>
                <a:latin typeface="Georgia"/>
                <a:cs typeface="Georgia"/>
              </a:rPr>
              <a:t>g</a:t>
            </a:r>
            <a:r>
              <a:rPr sz="2541" spc="150" dirty="0">
                <a:solidFill>
                  <a:srgbClr val="3B3B3B"/>
                </a:solidFill>
                <a:latin typeface="Georgia"/>
                <a:cs typeface="Georgia"/>
              </a:rPr>
              <a:t> </a:t>
            </a:r>
            <a:r>
              <a:rPr sz="2541" spc="168" dirty="0">
                <a:solidFill>
                  <a:srgbClr val="3B3B3B"/>
                </a:solidFill>
                <a:latin typeface="Georgia"/>
                <a:cs typeface="Georgia"/>
              </a:rPr>
              <a:t>p</a:t>
            </a:r>
            <a:r>
              <a:rPr sz="2541" spc="213" dirty="0">
                <a:solidFill>
                  <a:srgbClr val="3B3B3B"/>
                </a:solidFill>
                <a:latin typeface="Georgia"/>
                <a:cs typeface="Georgia"/>
              </a:rPr>
              <a:t>a</a:t>
            </a:r>
            <a:r>
              <a:rPr sz="2541" spc="168" dirty="0">
                <a:solidFill>
                  <a:srgbClr val="3B3B3B"/>
                </a:solidFill>
                <a:latin typeface="Georgia"/>
                <a:cs typeface="Georgia"/>
              </a:rPr>
              <a:t>r</a:t>
            </a:r>
            <a:r>
              <a:rPr sz="2541" spc="145" dirty="0">
                <a:solidFill>
                  <a:srgbClr val="3B3B3B"/>
                </a:solidFill>
                <a:latin typeface="Georgia"/>
                <a:cs typeface="Georgia"/>
              </a:rPr>
              <a:t>s</a:t>
            </a:r>
            <a:r>
              <a:rPr sz="2541" spc="100" dirty="0">
                <a:solidFill>
                  <a:srgbClr val="3B3B3B"/>
                </a:solidFill>
                <a:latin typeface="Georgia"/>
                <a:cs typeface="Georgia"/>
              </a:rPr>
              <a:t>i</a:t>
            </a:r>
            <a:r>
              <a:rPr sz="2541" spc="113" dirty="0">
                <a:solidFill>
                  <a:srgbClr val="3B3B3B"/>
                </a:solidFill>
                <a:latin typeface="Georgia"/>
                <a:cs typeface="Georgia"/>
              </a:rPr>
              <a:t>n</a:t>
            </a:r>
            <a:r>
              <a:rPr sz="2541" spc="318" dirty="0">
                <a:solidFill>
                  <a:srgbClr val="3B3B3B"/>
                </a:solidFill>
                <a:latin typeface="Georgia"/>
                <a:cs typeface="Georgia"/>
              </a:rPr>
              <a:t>g</a:t>
            </a:r>
            <a:r>
              <a:rPr sz="2541" spc="113" dirty="0">
                <a:solidFill>
                  <a:srgbClr val="3B3B3B"/>
                </a:solidFill>
                <a:latin typeface="Georgia"/>
                <a:cs typeface="Georgia"/>
              </a:rPr>
              <a:t>.</a:t>
            </a:r>
            <a:endParaRPr sz="2541">
              <a:solidFill>
                <a:prstClr val="black"/>
              </a:solidFill>
              <a:latin typeface="Georgia"/>
              <a:cs typeface="Georgia"/>
            </a:endParaRPr>
          </a:p>
          <a:p>
            <a:pPr marL="11527" marR="10950">
              <a:lnSpc>
                <a:spcPct val="130700"/>
              </a:lnSpc>
            </a:pPr>
            <a:r>
              <a:rPr sz="2541" spc="113" dirty="0">
                <a:solidFill>
                  <a:srgbClr val="3B3B3B"/>
                </a:solidFill>
                <a:latin typeface="Georgia"/>
                <a:cs typeface="Georgia"/>
              </a:rPr>
              <a:t>A</a:t>
            </a:r>
            <a:r>
              <a:rPr sz="2541" spc="168" dirty="0">
                <a:solidFill>
                  <a:srgbClr val="3B3B3B"/>
                </a:solidFill>
                <a:latin typeface="Georgia"/>
                <a:cs typeface="Georgia"/>
              </a:rPr>
              <a:t>p</a:t>
            </a:r>
            <a:r>
              <a:rPr sz="2541" spc="159" dirty="0">
                <a:solidFill>
                  <a:srgbClr val="3B3B3B"/>
                </a:solidFill>
                <a:latin typeface="Georgia"/>
                <a:cs typeface="Georgia"/>
              </a:rPr>
              <a:t>p</a:t>
            </a:r>
            <a:r>
              <a:rPr sz="2541" spc="132" dirty="0">
                <a:solidFill>
                  <a:srgbClr val="3B3B3B"/>
                </a:solidFill>
                <a:latin typeface="Georgia"/>
                <a:cs typeface="Georgia"/>
              </a:rPr>
              <a:t>r</a:t>
            </a:r>
            <a:r>
              <a:rPr sz="2541" spc="159" dirty="0">
                <a:solidFill>
                  <a:srgbClr val="3B3B3B"/>
                </a:solidFill>
                <a:latin typeface="Georgia"/>
                <a:cs typeface="Georgia"/>
              </a:rPr>
              <a:t>o</a:t>
            </a:r>
            <a:r>
              <a:rPr sz="2541" spc="185" dirty="0">
                <a:solidFill>
                  <a:srgbClr val="3B3B3B"/>
                </a:solidFill>
                <a:latin typeface="Georgia"/>
                <a:cs typeface="Georgia"/>
              </a:rPr>
              <a:t>ac</a:t>
            </a:r>
            <a:r>
              <a:rPr sz="2541" spc="236" dirty="0">
                <a:solidFill>
                  <a:srgbClr val="3B3B3B"/>
                </a:solidFill>
                <a:latin typeface="Georgia"/>
                <a:cs typeface="Georgia"/>
              </a:rPr>
              <a:t>h</a:t>
            </a:r>
            <a:r>
              <a:rPr sz="2541" spc="191" dirty="0">
                <a:solidFill>
                  <a:srgbClr val="3B3B3B"/>
                </a:solidFill>
                <a:latin typeface="Georgia"/>
                <a:cs typeface="Georgia"/>
              </a:rPr>
              <a:t> </a:t>
            </a:r>
            <a:r>
              <a:rPr sz="2541" spc="172" dirty="0">
                <a:solidFill>
                  <a:srgbClr val="3B3B3B"/>
                </a:solidFill>
                <a:latin typeface="Georgia"/>
                <a:cs typeface="Georgia"/>
              </a:rPr>
              <a:t>su</a:t>
            </a:r>
            <a:r>
              <a:rPr sz="2541" spc="318" dirty="0">
                <a:solidFill>
                  <a:srgbClr val="3B3B3B"/>
                </a:solidFill>
                <a:latin typeface="Georgia"/>
                <a:cs typeface="Georgia"/>
              </a:rPr>
              <a:t>gg</a:t>
            </a:r>
            <a:r>
              <a:rPr sz="2541" spc="259" dirty="0">
                <a:solidFill>
                  <a:srgbClr val="3B3B3B"/>
                </a:solidFill>
                <a:latin typeface="Georgia"/>
                <a:cs typeface="Georgia"/>
              </a:rPr>
              <a:t>e</a:t>
            </a:r>
            <a:r>
              <a:rPr sz="2541" spc="182" dirty="0">
                <a:solidFill>
                  <a:srgbClr val="3B3B3B"/>
                </a:solidFill>
                <a:latin typeface="Georgia"/>
                <a:cs typeface="Georgia"/>
              </a:rPr>
              <a:t>s</a:t>
            </a:r>
            <a:r>
              <a:rPr sz="2541" spc="145" dirty="0">
                <a:solidFill>
                  <a:srgbClr val="3B3B3B"/>
                </a:solidFill>
                <a:latin typeface="Georgia"/>
                <a:cs typeface="Georgia"/>
              </a:rPr>
              <a:t>t</a:t>
            </a:r>
            <a:r>
              <a:rPr sz="2541" spc="268" dirty="0">
                <a:solidFill>
                  <a:srgbClr val="3B3B3B"/>
                </a:solidFill>
                <a:latin typeface="Georgia"/>
                <a:cs typeface="Georgia"/>
              </a:rPr>
              <a:t>e</a:t>
            </a:r>
            <a:r>
              <a:rPr sz="2541" spc="159" dirty="0">
                <a:solidFill>
                  <a:srgbClr val="3B3B3B"/>
                </a:solidFill>
                <a:latin typeface="Georgia"/>
                <a:cs typeface="Georgia"/>
              </a:rPr>
              <a:t>d</a:t>
            </a:r>
            <a:r>
              <a:rPr sz="2541" spc="182" dirty="0">
                <a:solidFill>
                  <a:srgbClr val="3B3B3B"/>
                </a:solidFill>
                <a:latin typeface="Georgia"/>
                <a:cs typeface="Georgia"/>
              </a:rPr>
              <a:t> </a:t>
            </a:r>
            <a:r>
              <a:rPr sz="2541" spc="68" dirty="0">
                <a:solidFill>
                  <a:srgbClr val="3B3B3B"/>
                </a:solidFill>
                <a:latin typeface="Georgia"/>
                <a:cs typeface="Georgia"/>
              </a:rPr>
              <a:t>i</a:t>
            </a:r>
            <a:r>
              <a:rPr sz="2541" spc="118" dirty="0">
                <a:solidFill>
                  <a:srgbClr val="3B3B3B"/>
                </a:solidFill>
                <a:latin typeface="Georgia"/>
                <a:cs typeface="Georgia"/>
              </a:rPr>
              <a:t>n</a:t>
            </a:r>
            <a:r>
              <a:rPr sz="2541" spc="182" dirty="0">
                <a:solidFill>
                  <a:srgbClr val="3B3B3B"/>
                </a:solidFill>
                <a:latin typeface="Georgia"/>
                <a:cs typeface="Georgia"/>
              </a:rPr>
              <a:t> </a:t>
            </a:r>
            <a:r>
              <a:rPr sz="2541" spc="136" dirty="0">
                <a:solidFill>
                  <a:srgbClr val="3B3B3B"/>
                </a:solidFill>
                <a:latin typeface="Georgia"/>
                <a:cs typeface="Georgia"/>
              </a:rPr>
              <a:t>t</a:t>
            </a:r>
            <a:r>
              <a:rPr sz="2541" spc="141" dirty="0">
                <a:solidFill>
                  <a:srgbClr val="3B3B3B"/>
                </a:solidFill>
                <a:latin typeface="Georgia"/>
                <a:cs typeface="Georgia"/>
              </a:rPr>
              <a:t>h</a:t>
            </a:r>
            <a:r>
              <a:rPr sz="2541" spc="268" dirty="0">
                <a:solidFill>
                  <a:srgbClr val="3B3B3B"/>
                </a:solidFill>
                <a:latin typeface="Georgia"/>
                <a:cs typeface="Georgia"/>
              </a:rPr>
              <a:t>e</a:t>
            </a:r>
            <a:r>
              <a:rPr sz="2541" spc="222" dirty="0">
                <a:solidFill>
                  <a:srgbClr val="3B3B3B"/>
                </a:solidFill>
                <a:latin typeface="Georgia"/>
                <a:cs typeface="Georgia"/>
              </a:rPr>
              <a:t> </a:t>
            </a:r>
            <a:r>
              <a:rPr sz="2541" i="1" spc="95" dirty="0">
                <a:solidFill>
                  <a:srgbClr val="3B3B3B"/>
                </a:solidFill>
                <a:latin typeface="Bookman Old Style"/>
                <a:cs typeface="Bookman Old Style"/>
              </a:rPr>
              <a:t>C</a:t>
            </a:r>
            <a:r>
              <a:rPr sz="2541" i="1" spc="141" dirty="0">
                <a:solidFill>
                  <a:srgbClr val="3B3B3B"/>
                </a:solidFill>
                <a:latin typeface="Bookman Old Style"/>
                <a:cs typeface="Bookman Old Style"/>
              </a:rPr>
              <a:t>o</a:t>
            </a:r>
            <a:r>
              <a:rPr sz="2541" i="1" spc="154" dirty="0">
                <a:solidFill>
                  <a:srgbClr val="3B3B3B"/>
                </a:solidFill>
                <a:latin typeface="Bookman Old Style"/>
                <a:cs typeface="Bookman Old Style"/>
              </a:rPr>
              <a:t>m</a:t>
            </a:r>
            <a:r>
              <a:rPr sz="2541" i="1" spc="77" dirty="0">
                <a:solidFill>
                  <a:srgbClr val="3B3B3B"/>
                </a:solidFill>
                <a:latin typeface="Bookman Old Style"/>
                <a:cs typeface="Bookman Old Style"/>
              </a:rPr>
              <a:t>p</a:t>
            </a:r>
            <a:r>
              <a:rPr sz="2541" i="1" spc="95" dirty="0">
                <a:solidFill>
                  <a:srgbClr val="3B3B3B"/>
                </a:solidFill>
                <a:latin typeface="Bookman Old Style"/>
                <a:cs typeface="Bookman Old Style"/>
              </a:rPr>
              <a:t>il</a:t>
            </a:r>
            <a:r>
              <a:rPr sz="2541" i="1" spc="123" dirty="0">
                <a:solidFill>
                  <a:srgbClr val="3B3B3B"/>
                </a:solidFill>
                <a:latin typeface="Bookman Old Style"/>
                <a:cs typeface="Bookman Old Style"/>
              </a:rPr>
              <a:t>e</a:t>
            </a:r>
            <a:r>
              <a:rPr sz="2541" i="1" spc="182" dirty="0">
                <a:solidFill>
                  <a:srgbClr val="3B3B3B"/>
                </a:solidFill>
                <a:latin typeface="Bookman Old Style"/>
                <a:cs typeface="Bookman Old Style"/>
              </a:rPr>
              <a:t>r</a:t>
            </a:r>
            <a:r>
              <a:rPr sz="2541" i="1" spc="-73" dirty="0">
                <a:solidFill>
                  <a:srgbClr val="3B3B3B"/>
                </a:solidFill>
                <a:latin typeface="Bookman Old Style"/>
                <a:cs typeface="Bookman Old Style"/>
              </a:rPr>
              <a:t>s</a:t>
            </a:r>
            <a:r>
              <a:rPr sz="2541" i="1" spc="54" dirty="0">
                <a:solidFill>
                  <a:srgbClr val="3B3B3B"/>
                </a:solidFill>
                <a:latin typeface="Bookman Old Style"/>
                <a:cs typeface="Bookman Old Style"/>
              </a:rPr>
              <a:t> </a:t>
            </a:r>
            <a:r>
              <a:rPr sz="2541" spc="191" dirty="0">
                <a:solidFill>
                  <a:srgbClr val="3B3B3B"/>
                </a:solidFill>
                <a:latin typeface="Georgia"/>
                <a:cs typeface="Georgia"/>
              </a:rPr>
              <a:t>b</a:t>
            </a:r>
            <a:r>
              <a:rPr sz="2541" spc="141" dirty="0">
                <a:solidFill>
                  <a:srgbClr val="3B3B3B"/>
                </a:solidFill>
                <a:latin typeface="Georgia"/>
                <a:cs typeface="Georgia"/>
              </a:rPr>
              <a:t>oo</a:t>
            </a:r>
            <a:r>
              <a:rPr sz="2541" spc="168" dirty="0">
                <a:solidFill>
                  <a:srgbClr val="3B3B3B"/>
                </a:solidFill>
                <a:latin typeface="Georgia"/>
                <a:cs typeface="Georgia"/>
              </a:rPr>
              <a:t>k</a:t>
            </a:r>
            <a:r>
              <a:rPr sz="2541" spc="113" dirty="0">
                <a:solidFill>
                  <a:srgbClr val="3B3B3B"/>
                </a:solidFill>
                <a:latin typeface="Georgia"/>
                <a:cs typeface="Georgia"/>
              </a:rPr>
              <a:t>.</a:t>
            </a:r>
            <a:r>
              <a:rPr sz="2541" spc="100" dirty="0">
                <a:solidFill>
                  <a:srgbClr val="3B3B3B"/>
                </a:solidFill>
                <a:latin typeface="Georgia"/>
                <a:cs typeface="Georgia"/>
              </a:rPr>
              <a:t> </a:t>
            </a:r>
            <a:r>
              <a:rPr sz="2541" spc="136" dirty="0">
                <a:solidFill>
                  <a:srgbClr val="3B3B3B"/>
                </a:solidFill>
                <a:latin typeface="Georgia"/>
                <a:cs typeface="Georgia"/>
              </a:rPr>
              <a:t>H</a:t>
            </a:r>
            <a:r>
              <a:rPr sz="2541" spc="222" dirty="0">
                <a:solidFill>
                  <a:srgbClr val="3B3B3B"/>
                </a:solidFill>
                <a:latin typeface="Georgia"/>
                <a:cs typeface="Georgia"/>
              </a:rPr>
              <a:t>a</a:t>
            </a:r>
            <a:r>
              <a:rPr sz="2541" spc="195" dirty="0">
                <a:solidFill>
                  <a:srgbClr val="3B3B3B"/>
                </a:solidFill>
                <a:latin typeface="Georgia"/>
                <a:cs typeface="Georgia"/>
              </a:rPr>
              <a:t>s</a:t>
            </a:r>
            <a:r>
              <a:rPr sz="2541" spc="182" dirty="0">
                <a:solidFill>
                  <a:srgbClr val="3B3B3B"/>
                </a:solidFill>
                <a:latin typeface="Georgia"/>
                <a:cs typeface="Georgia"/>
              </a:rPr>
              <a:t> </a:t>
            </a:r>
            <a:r>
              <a:rPr sz="2541" spc="64" dirty="0">
                <a:solidFill>
                  <a:srgbClr val="3B3B3B"/>
                </a:solidFill>
                <a:latin typeface="Georgia"/>
                <a:cs typeface="Georgia"/>
              </a:rPr>
              <a:t>i</a:t>
            </a:r>
            <a:r>
              <a:rPr sz="2541" spc="136" dirty="0">
                <a:solidFill>
                  <a:srgbClr val="3B3B3B"/>
                </a:solidFill>
                <a:latin typeface="Georgia"/>
                <a:cs typeface="Georgia"/>
              </a:rPr>
              <a:t>t</a:t>
            </a:r>
            <a:r>
              <a:rPr sz="2541" spc="195" dirty="0">
                <a:solidFill>
                  <a:srgbClr val="3B3B3B"/>
                </a:solidFill>
                <a:latin typeface="Georgia"/>
                <a:cs typeface="Georgia"/>
              </a:rPr>
              <a:t>s</a:t>
            </a:r>
            <a:r>
              <a:rPr sz="2541" spc="191" dirty="0">
                <a:solidFill>
                  <a:srgbClr val="3B3B3B"/>
                </a:solidFill>
                <a:latin typeface="Georgia"/>
                <a:cs typeface="Georgia"/>
              </a:rPr>
              <a:t> </a:t>
            </a:r>
            <a:r>
              <a:rPr sz="2541" spc="77" dirty="0">
                <a:solidFill>
                  <a:srgbClr val="3B3B3B"/>
                </a:solidFill>
                <a:latin typeface="Georgia"/>
                <a:cs typeface="Georgia"/>
              </a:rPr>
              <a:t>l</a:t>
            </a:r>
            <a:r>
              <a:rPr sz="2541" spc="64" dirty="0">
                <a:solidFill>
                  <a:srgbClr val="3B3B3B"/>
                </a:solidFill>
                <a:latin typeface="Georgia"/>
                <a:cs typeface="Georgia"/>
              </a:rPr>
              <a:t>i</a:t>
            </a:r>
            <a:r>
              <a:rPr sz="2541" spc="145" dirty="0">
                <a:solidFill>
                  <a:srgbClr val="3B3B3B"/>
                </a:solidFill>
                <a:latin typeface="Georgia"/>
                <a:cs typeface="Georgia"/>
              </a:rPr>
              <a:t>m</a:t>
            </a:r>
            <a:r>
              <a:rPr sz="2541" spc="64" dirty="0">
                <a:solidFill>
                  <a:srgbClr val="3B3B3B"/>
                </a:solidFill>
                <a:latin typeface="Georgia"/>
                <a:cs typeface="Georgia"/>
              </a:rPr>
              <a:t>i</a:t>
            </a:r>
            <a:r>
              <a:rPr sz="2541" spc="136" dirty="0">
                <a:solidFill>
                  <a:srgbClr val="3B3B3B"/>
                </a:solidFill>
                <a:latin typeface="Georgia"/>
                <a:cs typeface="Georgia"/>
              </a:rPr>
              <a:t>t</a:t>
            </a:r>
            <a:r>
              <a:rPr sz="2541" spc="213" dirty="0">
                <a:solidFill>
                  <a:srgbClr val="3B3B3B"/>
                </a:solidFill>
                <a:latin typeface="Georgia"/>
                <a:cs typeface="Georgia"/>
              </a:rPr>
              <a:t>a</a:t>
            </a:r>
            <a:r>
              <a:rPr sz="2541" spc="145" dirty="0">
                <a:solidFill>
                  <a:srgbClr val="3B3B3B"/>
                </a:solidFill>
                <a:latin typeface="Georgia"/>
                <a:cs typeface="Georgia"/>
              </a:rPr>
              <a:t>t</a:t>
            </a:r>
            <a:r>
              <a:rPr sz="2541" spc="64" dirty="0">
                <a:solidFill>
                  <a:srgbClr val="3B3B3B"/>
                </a:solidFill>
                <a:latin typeface="Georgia"/>
                <a:cs typeface="Georgia"/>
              </a:rPr>
              <a:t>i</a:t>
            </a:r>
            <a:r>
              <a:rPr sz="2541" spc="132" dirty="0">
                <a:solidFill>
                  <a:srgbClr val="3B3B3B"/>
                </a:solidFill>
                <a:latin typeface="Georgia"/>
                <a:cs typeface="Georgia"/>
              </a:rPr>
              <a:t>o</a:t>
            </a:r>
            <a:r>
              <a:rPr sz="2541" spc="113" dirty="0">
                <a:solidFill>
                  <a:srgbClr val="3B3B3B"/>
                </a:solidFill>
                <a:latin typeface="Georgia"/>
                <a:cs typeface="Georgia"/>
              </a:rPr>
              <a:t>n</a:t>
            </a:r>
            <a:r>
              <a:rPr sz="2541" spc="145" dirty="0">
                <a:solidFill>
                  <a:srgbClr val="3B3B3B"/>
                </a:solidFill>
                <a:latin typeface="Georgia"/>
                <a:cs typeface="Georgia"/>
              </a:rPr>
              <a:t>s</a:t>
            </a:r>
            <a:r>
              <a:rPr sz="2541" spc="109" dirty="0">
                <a:solidFill>
                  <a:srgbClr val="3B3B3B"/>
                </a:solidFill>
                <a:latin typeface="Georgia"/>
                <a:cs typeface="Georgia"/>
              </a:rPr>
              <a:t>;</a:t>
            </a:r>
            <a:r>
              <a:rPr sz="2541" spc="195" dirty="0">
                <a:solidFill>
                  <a:srgbClr val="3B3B3B"/>
                </a:solidFill>
                <a:latin typeface="Georgia"/>
                <a:cs typeface="Georgia"/>
              </a:rPr>
              <a:t> </a:t>
            </a:r>
            <a:r>
              <a:rPr sz="2541" spc="145" dirty="0">
                <a:solidFill>
                  <a:srgbClr val="3B3B3B"/>
                </a:solidFill>
                <a:latin typeface="Georgia"/>
                <a:cs typeface="Georgia"/>
              </a:rPr>
              <a:t>m</a:t>
            </a:r>
            <a:r>
              <a:rPr sz="2541" spc="141" dirty="0">
                <a:solidFill>
                  <a:srgbClr val="3B3B3B"/>
                </a:solidFill>
                <a:latin typeface="Georgia"/>
                <a:cs typeface="Georgia"/>
              </a:rPr>
              <a:t>o</a:t>
            </a:r>
            <a:r>
              <a:rPr sz="2541" spc="213" dirty="0">
                <a:solidFill>
                  <a:srgbClr val="3B3B3B"/>
                </a:solidFill>
                <a:latin typeface="Georgia"/>
                <a:cs typeface="Georgia"/>
              </a:rPr>
              <a:t>re</a:t>
            </a:r>
            <a:r>
              <a:rPr sz="2541" spc="185" dirty="0">
                <a:solidFill>
                  <a:srgbClr val="3B3B3B"/>
                </a:solidFill>
                <a:latin typeface="Georgia"/>
                <a:cs typeface="Georgia"/>
              </a:rPr>
              <a:t> </a:t>
            </a:r>
            <a:r>
              <a:rPr sz="2541" spc="141" dirty="0">
                <a:solidFill>
                  <a:srgbClr val="3B3B3B"/>
                </a:solidFill>
                <a:latin typeface="Georgia"/>
                <a:cs typeface="Georgia"/>
              </a:rPr>
              <a:t>o</a:t>
            </a:r>
            <a:r>
              <a:rPr sz="2541" spc="118" dirty="0">
                <a:solidFill>
                  <a:srgbClr val="3B3B3B"/>
                </a:solidFill>
                <a:latin typeface="Georgia"/>
                <a:cs typeface="Georgia"/>
              </a:rPr>
              <a:t>n</a:t>
            </a:r>
            <a:r>
              <a:rPr sz="2541" spc="185" dirty="0">
                <a:solidFill>
                  <a:srgbClr val="3B3B3B"/>
                </a:solidFill>
                <a:latin typeface="Georgia"/>
                <a:cs typeface="Georgia"/>
              </a:rPr>
              <a:t> </a:t>
            </a:r>
            <a:r>
              <a:rPr sz="2541" spc="127" dirty="0">
                <a:solidFill>
                  <a:srgbClr val="3B3B3B"/>
                </a:solidFill>
                <a:latin typeface="Georgia"/>
                <a:cs typeface="Georgia"/>
              </a:rPr>
              <a:t>t</a:t>
            </a:r>
            <a:r>
              <a:rPr sz="2541" spc="141" dirty="0">
                <a:solidFill>
                  <a:srgbClr val="3B3B3B"/>
                </a:solidFill>
                <a:latin typeface="Georgia"/>
                <a:cs typeface="Georgia"/>
              </a:rPr>
              <a:t>h</a:t>
            </a:r>
            <a:r>
              <a:rPr sz="2541" spc="213" dirty="0">
                <a:solidFill>
                  <a:srgbClr val="3B3B3B"/>
                </a:solidFill>
                <a:latin typeface="Georgia"/>
                <a:cs typeface="Georgia"/>
              </a:rPr>
              <a:t>a</a:t>
            </a:r>
            <a:r>
              <a:rPr sz="2541" spc="145" dirty="0">
                <a:solidFill>
                  <a:srgbClr val="3B3B3B"/>
                </a:solidFill>
                <a:latin typeface="Georgia"/>
                <a:cs typeface="Georgia"/>
              </a:rPr>
              <a:t>t</a:t>
            </a:r>
            <a:r>
              <a:rPr sz="2541" spc="195" dirty="0">
                <a:solidFill>
                  <a:srgbClr val="3B3B3B"/>
                </a:solidFill>
                <a:latin typeface="Georgia"/>
                <a:cs typeface="Georgia"/>
              </a:rPr>
              <a:t> </a:t>
            </a:r>
            <a:r>
              <a:rPr sz="2541" spc="77" dirty="0">
                <a:solidFill>
                  <a:srgbClr val="3B3B3B"/>
                </a:solidFill>
                <a:latin typeface="Georgia"/>
                <a:cs typeface="Georgia"/>
              </a:rPr>
              <a:t>l</a:t>
            </a:r>
            <a:r>
              <a:rPr sz="2541" spc="213" dirty="0">
                <a:solidFill>
                  <a:srgbClr val="3B3B3B"/>
                </a:solidFill>
                <a:latin typeface="Georgia"/>
                <a:cs typeface="Georgia"/>
              </a:rPr>
              <a:t>a</a:t>
            </a:r>
            <a:r>
              <a:rPr sz="2541" spc="145" dirty="0">
                <a:solidFill>
                  <a:srgbClr val="3B3B3B"/>
                </a:solidFill>
                <a:latin typeface="Georgia"/>
                <a:cs typeface="Georgia"/>
              </a:rPr>
              <a:t>t</a:t>
            </a:r>
            <a:r>
              <a:rPr sz="2541" spc="259" dirty="0">
                <a:solidFill>
                  <a:srgbClr val="3B3B3B"/>
                </a:solidFill>
                <a:latin typeface="Georgia"/>
                <a:cs typeface="Georgia"/>
              </a:rPr>
              <a:t>e</a:t>
            </a:r>
            <a:r>
              <a:rPr sz="2541" spc="-127" dirty="0">
                <a:solidFill>
                  <a:srgbClr val="3B3B3B"/>
                </a:solidFill>
                <a:latin typeface="Georgia"/>
                <a:cs typeface="Georgia"/>
              </a:rPr>
              <a:t>r</a:t>
            </a:r>
            <a:r>
              <a:rPr sz="2541" spc="113" dirty="0">
                <a:solidFill>
                  <a:srgbClr val="3B3B3B"/>
                </a:solidFill>
                <a:latin typeface="Georgia"/>
                <a:cs typeface="Georgia"/>
              </a:rPr>
              <a:t>.</a:t>
            </a:r>
            <a:endParaRPr sz="2541">
              <a:solidFill>
                <a:prstClr val="black"/>
              </a:solidFill>
              <a:latin typeface="Georgia"/>
              <a:cs typeface="Georgia"/>
            </a:endParaRPr>
          </a:p>
        </p:txBody>
      </p:sp>
      <p:sp>
        <p:nvSpPr>
          <p:cNvPr id="7" name="object 7"/>
          <p:cNvSpPr txBox="1"/>
          <p:nvPr/>
        </p:nvSpPr>
        <p:spPr>
          <a:xfrm>
            <a:off x="2456073" y="3214687"/>
            <a:ext cx="138889" cy="174663"/>
          </a:xfrm>
          <a:prstGeom prst="rect">
            <a:avLst/>
          </a:prstGeom>
        </p:spPr>
        <p:txBody>
          <a:bodyPr vert="horz" wrap="square" lIns="0" tIns="0" rIns="0" bIns="0" rtlCol="0">
            <a:spAutoFit/>
          </a:bodyPr>
          <a:lstStyle/>
          <a:p>
            <a:pPr marL="11527"/>
            <a:r>
              <a:rPr sz="1135" spc="218" dirty="0">
                <a:solidFill>
                  <a:srgbClr val="3B3B3B"/>
                </a:solidFill>
                <a:cs typeface="Calibri"/>
              </a:rPr>
              <a:t>●</a:t>
            </a:r>
            <a:endParaRPr sz="1135">
              <a:solidFill>
                <a:prstClr val="black"/>
              </a:solidFill>
              <a:cs typeface="Calibri"/>
            </a:endParaRPr>
          </a:p>
        </p:txBody>
      </p:sp>
      <p:sp>
        <p:nvSpPr>
          <p:cNvPr id="8" name="object 8"/>
          <p:cNvSpPr txBox="1"/>
          <p:nvPr/>
        </p:nvSpPr>
        <p:spPr>
          <a:xfrm>
            <a:off x="2456073" y="3720681"/>
            <a:ext cx="138889" cy="174663"/>
          </a:xfrm>
          <a:prstGeom prst="rect">
            <a:avLst/>
          </a:prstGeom>
        </p:spPr>
        <p:txBody>
          <a:bodyPr vert="horz" wrap="square" lIns="0" tIns="0" rIns="0" bIns="0" rtlCol="0">
            <a:spAutoFit/>
          </a:bodyPr>
          <a:lstStyle/>
          <a:p>
            <a:pPr marL="11527"/>
            <a:r>
              <a:rPr sz="1135" spc="218" dirty="0">
                <a:solidFill>
                  <a:srgbClr val="3B3B3B"/>
                </a:solidFill>
                <a:cs typeface="Calibri"/>
              </a:rPr>
              <a:t>●</a:t>
            </a:r>
            <a:endParaRPr sz="1135">
              <a:solidFill>
                <a:prstClr val="black"/>
              </a:solidFill>
              <a:cs typeface="Calibri"/>
            </a:endParaRPr>
          </a:p>
        </p:txBody>
      </p:sp>
      <p:sp>
        <p:nvSpPr>
          <p:cNvPr id="9" name="object 9"/>
          <p:cNvSpPr txBox="1"/>
          <p:nvPr/>
        </p:nvSpPr>
        <p:spPr>
          <a:xfrm>
            <a:off x="2064188" y="4245786"/>
            <a:ext cx="155025" cy="202491"/>
          </a:xfrm>
          <a:prstGeom prst="rect">
            <a:avLst/>
          </a:prstGeom>
        </p:spPr>
        <p:txBody>
          <a:bodyPr vert="horz" wrap="square" lIns="0" tIns="0" rIns="0" bIns="0" rtlCol="0">
            <a:spAutoFit/>
          </a:bodyPr>
          <a:lstStyle/>
          <a:p>
            <a:pPr marL="11527"/>
            <a:r>
              <a:rPr sz="1316" spc="236" dirty="0">
                <a:solidFill>
                  <a:srgbClr val="3B3B3B"/>
                </a:solidFill>
                <a:cs typeface="Calibri"/>
              </a:rPr>
              <a:t>●</a:t>
            </a:r>
            <a:endParaRPr sz="1316">
              <a:solidFill>
                <a:prstClr val="black"/>
              </a:solidFill>
              <a:cs typeface="Calibri"/>
            </a:endParaRPr>
          </a:p>
        </p:txBody>
      </p:sp>
      <p:sp>
        <p:nvSpPr>
          <p:cNvPr id="10" name="object 10"/>
          <p:cNvSpPr txBox="1"/>
          <p:nvPr/>
        </p:nvSpPr>
        <p:spPr>
          <a:xfrm>
            <a:off x="2358101" y="4155417"/>
            <a:ext cx="4151107" cy="446917"/>
          </a:xfrm>
          <a:prstGeom prst="rect">
            <a:avLst/>
          </a:prstGeom>
        </p:spPr>
        <p:txBody>
          <a:bodyPr vert="horz" wrap="square" lIns="0" tIns="0" rIns="0" bIns="0" rtlCol="0">
            <a:spAutoFit/>
          </a:bodyPr>
          <a:lstStyle/>
          <a:p>
            <a:pPr marL="11527"/>
            <a:r>
              <a:rPr sz="2904" b="1" spc="18" dirty="0">
                <a:solidFill>
                  <a:srgbClr val="0000FF"/>
                </a:solidFill>
                <a:latin typeface="Verdana"/>
                <a:cs typeface="Verdana"/>
              </a:rPr>
              <a:t>Re</a:t>
            </a:r>
            <a:r>
              <a:rPr sz="2904" b="1" spc="59" dirty="0">
                <a:solidFill>
                  <a:srgbClr val="0000FF"/>
                </a:solidFill>
                <a:latin typeface="Verdana"/>
                <a:cs typeface="Verdana"/>
              </a:rPr>
              <a:t>c</a:t>
            </a:r>
            <a:r>
              <a:rPr sz="2904" b="1" spc="54" dirty="0">
                <a:solidFill>
                  <a:srgbClr val="0000FF"/>
                </a:solidFill>
                <a:latin typeface="Verdana"/>
                <a:cs typeface="Verdana"/>
              </a:rPr>
              <a:t>u</a:t>
            </a:r>
            <a:r>
              <a:rPr sz="2904" b="1" spc="41" dirty="0">
                <a:solidFill>
                  <a:srgbClr val="0000FF"/>
                </a:solidFill>
                <a:latin typeface="Verdana"/>
                <a:cs typeface="Verdana"/>
              </a:rPr>
              <a:t>r</a:t>
            </a:r>
            <a:r>
              <a:rPr sz="2904" b="1" spc="-5" dirty="0">
                <a:solidFill>
                  <a:srgbClr val="0000FF"/>
                </a:solidFill>
                <a:latin typeface="Verdana"/>
                <a:cs typeface="Verdana"/>
              </a:rPr>
              <a:t>s</a:t>
            </a:r>
            <a:r>
              <a:rPr sz="2904" b="1" spc="-9" dirty="0">
                <a:solidFill>
                  <a:srgbClr val="0000FF"/>
                </a:solidFill>
                <a:latin typeface="Verdana"/>
                <a:cs typeface="Verdana"/>
              </a:rPr>
              <a:t>i</a:t>
            </a:r>
            <a:r>
              <a:rPr sz="2904" b="1" spc="-159" dirty="0">
                <a:solidFill>
                  <a:srgbClr val="0000FF"/>
                </a:solidFill>
                <a:latin typeface="Verdana"/>
                <a:cs typeface="Verdana"/>
              </a:rPr>
              <a:t>v</a:t>
            </a:r>
            <a:r>
              <a:rPr sz="2904" b="1" spc="-154" dirty="0">
                <a:solidFill>
                  <a:srgbClr val="0000FF"/>
                </a:solidFill>
                <a:latin typeface="Verdana"/>
                <a:cs typeface="Verdana"/>
              </a:rPr>
              <a:t>e</a:t>
            </a:r>
            <a:r>
              <a:rPr sz="2904" b="1" spc="18" dirty="0">
                <a:solidFill>
                  <a:srgbClr val="0000FF"/>
                </a:solidFill>
                <a:latin typeface="Verdana"/>
                <a:cs typeface="Verdana"/>
              </a:rPr>
              <a:t> </a:t>
            </a:r>
            <a:r>
              <a:rPr sz="2904" b="1" spc="-5" dirty="0">
                <a:solidFill>
                  <a:srgbClr val="0000FF"/>
                </a:solidFill>
                <a:latin typeface="Verdana"/>
                <a:cs typeface="Verdana"/>
              </a:rPr>
              <a:t>A</a:t>
            </a:r>
            <a:r>
              <a:rPr sz="2904" b="1" spc="5" dirty="0">
                <a:solidFill>
                  <a:srgbClr val="0000FF"/>
                </a:solidFill>
                <a:latin typeface="Verdana"/>
                <a:cs typeface="Verdana"/>
              </a:rPr>
              <a:t>S</a:t>
            </a:r>
            <a:r>
              <a:rPr sz="2904" b="1" spc="177" dirty="0">
                <a:solidFill>
                  <a:srgbClr val="0000FF"/>
                </a:solidFill>
                <a:latin typeface="Verdana"/>
                <a:cs typeface="Verdana"/>
              </a:rPr>
              <a:t>T</a:t>
            </a:r>
            <a:r>
              <a:rPr sz="2904" b="1" spc="18" dirty="0">
                <a:solidFill>
                  <a:srgbClr val="0000FF"/>
                </a:solidFill>
                <a:latin typeface="Verdana"/>
                <a:cs typeface="Verdana"/>
              </a:rPr>
              <a:t> </a:t>
            </a:r>
            <a:r>
              <a:rPr sz="2904" b="1" spc="-277" dirty="0">
                <a:solidFill>
                  <a:srgbClr val="0000FF"/>
                </a:solidFill>
                <a:latin typeface="Verdana"/>
                <a:cs typeface="Verdana"/>
              </a:rPr>
              <a:t>W</a:t>
            </a:r>
            <a:r>
              <a:rPr sz="2904" b="1" spc="14" dirty="0">
                <a:solidFill>
                  <a:srgbClr val="0000FF"/>
                </a:solidFill>
                <a:latin typeface="Verdana"/>
                <a:cs typeface="Verdana"/>
              </a:rPr>
              <a:t>a</a:t>
            </a:r>
            <a:r>
              <a:rPr sz="2904" b="1" dirty="0">
                <a:solidFill>
                  <a:srgbClr val="0000FF"/>
                </a:solidFill>
                <a:latin typeface="Verdana"/>
                <a:cs typeface="Verdana"/>
              </a:rPr>
              <a:t>l</a:t>
            </a:r>
            <a:r>
              <a:rPr sz="2904" b="1" spc="54" dirty="0">
                <a:solidFill>
                  <a:srgbClr val="0000FF"/>
                </a:solidFill>
                <a:latin typeface="Verdana"/>
                <a:cs typeface="Verdana"/>
              </a:rPr>
              <a:t>k</a:t>
            </a:r>
            <a:endParaRPr sz="2904">
              <a:solidFill>
                <a:prstClr val="black"/>
              </a:solidFill>
              <a:latin typeface="Verdana"/>
              <a:cs typeface="Verdana"/>
            </a:endParaRPr>
          </a:p>
        </p:txBody>
      </p:sp>
      <p:sp>
        <p:nvSpPr>
          <p:cNvPr id="11" name="object 11"/>
          <p:cNvSpPr txBox="1"/>
          <p:nvPr/>
        </p:nvSpPr>
        <p:spPr>
          <a:xfrm>
            <a:off x="2456073" y="4823724"/>
            <a:ext cx="138889" cy="174663"/>
          </a:xfrm>
          <a:prstGeom prst="rect">
            <a:avLst/>
          </a:prstGeom>
        </p:spPr>
        <p:txBody>
          <a:bodyPr vert="horz" wrap="square" lIns="0" tIns="0" rIns="0" bIns="0" rtlCol="0">
            <a:spAutoFit/>
          </a:bodyPr>
          <a:lstStyle/>
          <a:p>
            <a:pPr marL="11527"/>
            <a:r>
              <a:rPr sz="1135" spc="218" dirty="0">
                <a:solidFill>
                  <a:srgbClr val="3B3B3B"/>
                </a:solidFill>
                <a:cs typeface="Calibri"/>
              </a:rPr>
              <a:t>●</a:t>
            </a:r>
            <a:endParaRPr sz="1135">
              <a:solidFill>
                <a:prstClr val="black"/>
              </a:solidFill>
              <a:cs typeface="Calibri"/>
            </a:endParaRPr>
          </a:p>
        </p:txBody>
      </p:sp>
      <p:sp>
        <p:nvSpPr>
          <p:cNvPr id="12" name="object 12"/>
          <p:cNvSpPr txBox="1"/>
          <p:nvPr/>
        </p:nvSpPr>
        <p:spPr>
          <a:xfrm>
            <a:off x="2749987" y="4741503"/>
            <a:ext cx="7387622" cy="1263038"/>
          </a:xfrm>
          <a:prstGeom prst="rect">
            <a:avLst/>
          </a:prstGeom>
        </p:spPr>
        <p:txBody>
          <a:bodyPr vert="horz" wrap="square" lIns="0" tIns="0" rIns="0" bIns="0" rtlCol="0">
            <a:spAutoFit/>
          </a:bodyPr>
          <a:lstStyle/>
          <a:p>
            <a:pPr marL="11527" marR="4611">
              <a:lnSpc>
                <a:spcPts val="2959"/>
              </a:lnSpc>
            </a:pPr>
            <a:r>
              <a:rPr sz="2541" spc="304" dirty="0">
                <a:solidFill>
                  <a:srgbClr val="3B3B3B"/>
                </a:solidFill>
                <a:latin typeface="Georgia"/>
                <a:cs typeface="Georgia"/>
              </a:rPr>
              <a:t>C</a:t>
            </a:r>
            <a:r>
              <a:rPr sz="2541" spc="141" dirty="0">
                <a:solidFill>
                  <a:srgbClr val="3B3B3B"/>
                </a:solidFill>
                <a:latin typeface="Georgia"/>
                <a:cs typeface="Georgia"/>
              </a:rPr>
              <a:t>o</a:t>
            </a:r>
            <a:r>
              <a:rPr sz="2541" spc="113" dirty="0">
                <a:solidFill>
                  <a:srgbClr val="3B3B3B"/>
                </a:solidFill>
                <a:latin typeface="Georgia"/>
                <a:cs typeface="Georgia"/>
              </a:rPr>
              <a:t>n</a:t>
            </a:r>
            <a:r>
              <a:rPr sz="2541" spc="182" dirty="0">
                <a:solidFill>
                  <a:srgbClr val="3B3B3B"/>
                </a:solidFill>
                <a:latin typeface="Georgia"/>
                <a:cs typeface="Georgia"/>
              </a:rPr>
              <a:t>s</a:t>
            </a:r>
            <a:r>
              <a:rPr sz="2541" spc="145" dirty="0">
                <a:solidFill>
                  <a:srgbClr val="3B3B3B"/>
                </a:solidFill>
                <a:latin typeface="Georgia"/>
                <a:cs typeface="Georgia"/>
              </a:rPr>
              <a:t>t</a:t>
            </a:r>
            <a:r>
              <a:rPr sz="2541" spc="154" dirty="0">
                <a:solidFill>
                  <a:srgbClr val="3B3B3B"/>
                </a:solidFill>
                <a:latin typeface="Georgia"/>
                <a:cs typeface="Georgia"/>
              </a:rPr>
              <a:t>r</a:t>
            </a:r>
            <a:r>
              <a:rPr sz="2541" spc="168" dirty="0">
                <a:solidFill>
                  <a:srgbClr val="3B3B3B"/>
                </a:solidFill>
                <a:latin typeface="Georgia"/>
                <a:cs typeface="Georgia"/>
              </a:rPr>
              <a:t>u</a:t>
            </a:r>
            <a:r>
              <a:rPr sz="2541" spc="222" dirty="0">
                <a:solidFill>
                  <a:srgbClr val="3B3B3B"/>
                </a:solidFill>
                <a:latin typeface="Georgia"/>
                <a:cs typeface="Georgia"/>
              </a:rPr>
              <a:t>c</a:t>
            </a:r>
            <a:r>
              <a:rPr sz="2541" spc="172" dirty="0">
                <a:solidFill>
                  <a:srgbClr val="3B3B3B"/>
                </a:solidFill>
                <a:latin typeface="Georgia"/>
                <a:cs typeface="Georgia"/>
              </a:rPr>
              <a:t>t</a:t>
            </a:r>
            <a:r>
              <a:rPr sz="2541" spc="195" dirty="0">
                <a:solidFill>
                  <a:srgbClr val="3B3B3B"/>
                </a:solidFill>
                <a:latin typeface="Georgia"/>
                <a:cs typeface="Georgia"/>
              </a:rPr>
              <a:t> </a:t>
            </a:r>
            <a:r>
              <a:rPr sz="2541" spc="127" dirty="0">
                <a:solidFill>
                  <a:srgbClr val="3B3B3B"/>
                </a:solidFill>
                <a:latin typeface="Georgia"/>
                <a:cs typeface="Georgia"/>
              </a:rPr>
              <a:t>t</a:t>
            </a:r>
            <a:r>
              <a:rPr sz="2541" spc="141" dirty="0">
                <a:solidFill>
                  <a:srgbClr val="3B3B3B"/>
                </a:solidFill>
                <a:latin typeface="Georgia"/>
                <a:cs typeface="Georgia"/>
              </a:rPr>
              <a:t>h</a:t>
            </a:r>
            <a:r>
              <a:rPr sz="2541" spc="268" dirty="0">
                <a:solidFill>
                  <a:srgbClr val="3B3B3B"/>
                </a:solidFill>
                <a:latin typeface="Georgia"/>
                <a:cs typeface="Georgia"/>
              </a:rPr>
              <a:t>e</a:t>
            </a:r>
            <a:r>
              <a:rPr sz="2541" spc="191" dirty="0">
                <a:solidFill>
                  <a:srgbClr val="3B3B3B"/>
                </a:solidFill>
                <a:latin typeface="Georgia"/>
                <a:cs typeface="Georgia"/>
              </a:rPr>
              <a:t> </a:t>
            </a:r>
            <a:r>
              <a:rPr sz="2541" spc="103" dirty="0">
                <a:solidFill>
                  <a:srgbClr val="3B3B3B"/>
                </a:solidFill>
                <a:latin typeface="Georgia"/>
                <a:cs typeface="Georgia"/>
              </a:rPr>
              <a:t>A</a:t>
            </a:r>
            <a:r>
              <a:rPr sz="2541" spc="309" dirty="0">
                <a:solidFill>
                  <a:srgbClr val="3B3B3B"/>
                </a:solidFill>
                <a:latin typeface="Georgia"/>
                <a:cs typeface="Georgia"/>
              </a:rPr>
              <a:t>S</a:t>
            </a:r>
            <a:r>
              <a:rPr sz="2541" spc="-263" dirty="0">
                <a:solidFill>
                  <a:srgbClr val="3B3B3B"/>
                </a:solidFill>
                <a:latin typeface="Georgia"/>
                <a:cs typeface="Georgia"/>
              </a:rPr>
              <a:t>T</a:t>
            </a:r>
            <a:r>
              <a:rPr sz="2541" spc="113" dirty="0">
                <a:solidFill>
                  <a:srgbClr val="3B3B3B"/>
                </a:solidFill>
                <a:latin typeface="Georgia"/>
                <a:cs typeface="Georgia"/>
              </a:rPr>
              <a:t>,</a:t>
            </a:r>
            <a:r>
              <a:rPr sz="2541" spc="182" dirty="0">
                <a:solidFill>
                  <a:srgbClr val="3B3B3B"/>
                </a:solidFill>
                <a:latin typeface="Georgia"/>
                <a:cs typeface="Georgia"/>
              </a:rPr>
              <a:t> </a:t>
            </a:r>
            <a:r>
              <a:rPr sz="2541" spc="136" dirty="0">
                <a:solidFill>
                  <a:srgbClr val="3B3B3B"/>
                </a:solidFill>
                <a:latin typeface="Georgia"/>
                <a:cs typeface="Georgia"/>
              </a:rPr>
              <a:t>t</a:t>
            </a:r>
            <a:r>
              <a:rPr sz="2541" spc="141" dirty="0">
                <a:solidFill>
                  <a:srgbClr val="3B3B3B"/>
                </a:solidFill>
                <a:latin typeface="Georgia"/>
                <a:cs typeface="Georgia"/>
              </a:rPr>
              <a:t>h</a:t>
            </a:r>
            <a:r>
              <a:rPr sz="2541" spc="268" dirty="0">
                <a:solidFill>
                  <a:srgbClr val="3B3B3B"/>
                </a:solidFill>
                <a:latin typeface="Georgia"/>
                <a:cs typeface="Georgia"/>
              </a:rPr>
              <a:t>e</a:t>
            </a:r>
            <a:r>
              <a:rPr sz="2541" spc="118" dirty="0">
                <a:solidFill>
                  <a:srgbClr val="3B3B3B"/>
                </a:solidFill>
                <a:latin typeface="Georgia"/>
                <a:cs typeface="Georgia"/>
              </a:rPr>
              <a:t>n</a:t>
            </a:r>
            <a:r>
              <a:rPr sz="2541" spc="182" dirty="0">
                <a:solidFill>
                  <a:srgbClr val="3B3B3B"/>
                </a:solidFill>
                <a:latin typeface="Georgia"/>
                <a:cs typeface="Georgia"/>
              </a:rPr>
              <a:t> </a:t>
            </a:r>
            <a:r>
              <a:rPr sz="2541" spc="168" dirty="0">
                <a:solidFill>
                  <a:srgbClr val="3B3B3B"/>
                </a:solidFill>
                <a:latin typeface="Georgia"/>
                <a:cs typeface="Georgia"/>
              </a:rPr>
              <a:t>u</a:t>
            </a:r>
            <a:r>
              <a:rPr sz="2541" spc="213" dirty="0">
                <a:solidFill>
                  <a:srgbClr val="3B3B3B"/>
                </a:solidFill>
                <a:latin typeface="Georgia"/>
                <a:cs typeface="Georgia"/>
              </a:rPr>
              <a:t>s</a:t>
            </a:r>
            <a:r>
              <a:rPr sz="2541" spc="245" dirty="0">
                <a:solidFill>
                  <a:srgbClr val="3B3B3B"/>
                </a:solidFill>
                <a:latin typeface="Georgia"/>
                <a:cs typeface="Georgia"/>
              </a:rPr>
              <a:t>e</a:t>
            </a:r>
            <a:r>
              <a:rPr sz="2541" spc="191" dirty="0">
                <a:solidFill>
                  <a:srgbClr val="3B3B3B"/>
                </a:solidFill>
                <a:latin typeface="Georgia"/>
                <a:cs typeface="Georgia"/>
              </a:rPr>
              <a:t> </a:t>
            </a:r>
            <a:r>
              <a:rPr sz="2541" spc="132" dirty="0">
                <a:solidFill>
                  <a:srgbClr val="3B3B3B"/>
                </a:solidFill>
                <a:latin typeface="Georgia"/>
                <a:cs typeface="Georgia"/>
              </a:rPr>
              <a:t>v</a:t>
            </a:r>
            <a:r>
              <a:rPr sz="2541" spc="82" dirty="0">
                <a:solidFill>
                  <a:srgbClr val="3B3B3B"/>
                </a:solidFill>
                <a:latin typeface="Georgia"/>
                <a:cs typeface="Georgia"/>
              </a:rPr>
              <a:t>i</a:t>
            </a:r>
            <a:r>
              <a:rPr sz="2541" spc="154" dirty="0">
                <a:solidFill>
                  <a:srgbClr val="3B3B3B"/>
                </a:solidFill>
                <a:latin typeface="Georgia"/>
                <a:cs typeface="Georgia"/>
              </a:rPr>
              <a:t>r</a:t>
            </a:r>
            <a:r>
              <a:rPr sz="2541" spc="136" dirty="0">
                <a:solidFill>
                  <a:srgbClr val="3B3B3B"/>
                </a:solidFill>
                <a:latin typeface="Georgia"/>
                <a:cs typeface="Georgia"/>
              </a:rPr>
              <a:t>t</a:t>
            </a:r>
            <a:r>
              <a:rPr sz="2541" spc="168" dirty="0">
                <a:solidFill>
                  <a:srgbClr val="3B3B3B"/>
                </a:solidFill>
                <a:latin typeface="Georgia"/>
                <a:cs typeface="Georgia"/>
              </a:rPr>
              <a:t>u</a:t>
            </a:r>
            <a:r>
              <a:rPr sz="2541" spc="185" dirty="0">
                <a:solidFill>
                  <a:srgbClr val="3B3B3B"/>
                </a:solidFill>
                <a:latin typeface="Georgia"/>
                <a:cs typeface="Georgia"/>
              </a:rPr>
              <a:t>a</a:t>
            </a:r>
            <a:r>
              <a:rPr sz="2541" spc="109" dirty="0">
                <a:solidFill>
                  <a:srgbClr val="3B3B3B"/>
                </a:solidFill>
                <a:latin typeface="Georgia"/>
                <a:cs typeface="Georgia"/>
              </a:rPr>
              <a:t>l</a:t>
            </a:r>
            <a:r>
              <a:rPr sz="2541" spc="191" dirty="0">
                <a:solidFill>
                  <a:srgbClr val="3B3B3B"/>
                </a:solidFill>
                <a:latin typeface="Georgia"/>
                <a:cs typeface="Georgia"/>
              </a:rPr>
              <a:t> </a:t>
            </a:r>
            <a:r>
              <a:rPr sz="2541" spc="95" dirty="0">
                <a:solidFill>
                  <a:srgbClr val="3B3B3B"/>
                </a:solidFill>
                <a:latin typeface="Georgia"/>
                <a:cs typeface="Georgia"/>
              </a:rPr>
              <a:t>f</a:t>
            </a:r>
            <a:r>
              <a:rPr sz="2541" spc="168" dirty="0">
                <a:solidFill>
                  <a:srgbClr val="3B3B3B"/>
                </a:solidFill>
                <a:latin typeface="Georgia"/>
                <a:cs typeface="Georgia"/>
              </a:rPr>
              <a:t>u</a:t>
            </a:r>
            <a:r>
              <a:rPr sz="2541" spc="113" dirty="0">
                <a:solidFill>
                  <a:srgbClr val="3B3B3B"/>
                </a:solidFill>
                <a:latin typeface="Georgia"/>
                <a:cs typeface="Georgia"/>
              </a:rPr>
              <a:t>n</a:t>
            </a:r>
            <a:r>
              <a:rPr sz="2541" spc="222" dirty="0">
                <a:solidFill>
                  <a:srgbClr val="3B3B3B"/>
                </a:solidFill>
                <a:latin typeface="Georgia"/>
                <a:cs typeface="Georgia"/>
              </a:rPr>
              <a:t>c</a:t>
            </a:r>
            <a:r>
              <a:rPr sz="2541" spc="172" dirty="0">
                <a:solidFill>
                  <a:srgbClr val="3B3B3B"/>
                </a:solidFill>
                <a:latin typeface="Georgia"/>
                <a:cs typeface="Georgia"/>
              </a:rPr>
              <a:t>t</a:t>
            </a:r>
            <a:r>
              <a:rPr sz="2541" spc="64" dirty="0">
                <a:solidFill>
                  <a:srgbClr val="3B3B3B"/>
                </a:solidFill>
                <a:latin typeface="Georgia"/>
                <a:cs typeface="Georgia"/>
              </a:rPr>
              <a:t>i</a:t>
            </a:r>
            <a:r>
              <a:rPr sz="2541" spc="141" dirty="0">
                <a:solidFill>
                  <a:srgbClr val="3B3B3B"/>
                </a:solidFill>
                <a:latin typeface="Georgia"/>
                <a:cs typeface="Georgia"/>
              </a:rPr>
              <a:t>o</a:t>
            </a:r>
            <a:r>
              <a:rPr sz="2541" spc="113" dirty="0">
                <a:solidFill>
                  <a:srgbClr val="3B3B3B"/>
                </a:solidFill>
                <a:latin typeface="Georgia"/>
                <a:cs typeface="Georgia"/>
              </a:rPr>
              <a:t>n</a:t>
            </a:r>
            <a:r>
              <a:rPr sz="2541" spc="195" dirty="0">
                <a:solidFill>
                  <a:srgbClr val="3B3B3B"/>
                </a:solidFill>
                <a:latin typeface="Georgia"/>
                <a:cs typeface="Georgia"/>
              </a:rPr>
              <a:t>s</a:t>
            </a:r>
            <a:r>
              <a:rPr sz="2541" spc="109" dirty="0">
                <a:solidFill>
                  <a:srgbClr val="3B3B3B"/>
                </a:solidFill>
                <a:latin typeface="Georgia"/>
                <a:cs typeface="Georgia"/>
              </a:rPr>
              <a:t> </a:t>
            </a:r>
            <a:r>
              <a:rPr sz="2541" spc="172" dirty="0">
                <a:solidFill>
                  <a:srgbClr val="3B3B3B"/>
                </a:solidFill>
                <a:latin typeface="Georgia"/>
                <a:cs typeface="Georgia"/>
              </a:rPr>
              <a:t>an</a:t>
            </a:r>
            <a:r>
              <a:rPr sz="2541" spc="159" dirty="0">
                <a:solidFill>
                  <a:srgbClr val="3B3B3B"/>
                </a:solidFill>
                <a:latin typeface="Georgia"/>
                <a:cs typeface="Georgia"/>
              </a:rPr>
              <a:t>d</a:t>
            </a:r>
            <a:r>
              <a:rPr sz="2541" spc="182" dirty="0">
                <a:solidFill>
                  <a:srgbClr val="3B3B3B"/>
                </a:solidFill>
                <a:latin typeface="Georgia"/>
                <a:cs typeface="Georgia"/>
              </a:rPr>
              <a:t> </a:t>
            </a:r>
            <a:r>
              <a:rPr sz="2541" spc="195" dirty="0">
                <a:solidFill>
                  <a:srgbClr val="3B3B3B"/>
                </a:solidFill>
                <a:latin typeface="Georgia"/>
                <a:cs typeface="Georgia"/>
              </a:rPr>
              <a:t>r</a:t>
            </a:r>
            <a:r>
              <a:rPr sz="2541" spc="222" dirty="0">
                <a:solidFill>
                  <a:srgbClr val="3B3B3B"/>
                </a:solidFill>
                <a:latin typeface="Georgia"/>
                <a:cs typeface="Georgia"/>
              </a:rPr>
              <a:t>e</a:t>
            </a:r>
            <a:r>
              <a:rPr sz="2541" spc="268" dirty="0">
                <a:solidFill>
                  <a:srgbClr val="3B3B3B"/>
                </a:solidFill>
                <a:latin typeface="Georgia"/>
                <a:cs typeface="Georgia"/>
              </a:rPr>
              <a:t>c</a:t>
            </a:r>
            <a:r>
              <a:rPr sz="2541" spc="168" dirty="0">
                <a:solidFill>
                  <a:srgbClr val="3B3B3B"/>
                </a:solidFill>
                <a:latin typeface="Georgia"/>
                <a:cs typeface="Georgia"/>
              </a:rPr>
              <a:t>u</a:t>
            </a:r>
            <a:r>
              <a:rPr sz="2541" spc="154" dirty="0">
                <a:solidFill>
                  <a:srgbClr val="3B3B3B"/>
                </a:solidFill>
                <a:latin typeface="Georgia"/>
                <a:cs typeface="Georgia"/>
              </a:rPr>
              <a:t>r</a:t>
            </a:r>
            <a:r>
              <a:rPr sz="2541" spc="145" dirty="0">
                <a:solidFill>
                  <a:srgbClr val="3B3B3B"/>
                </a:solidFill>
                <a:latin typeface="Georgia"/>
                <a:cs typeface="Georgia"/>
              </a:rPr>
              <a:t>s</a:t>
            </a:r>
            <a:r>
              <a:rPr sz="2541" spc="100" dirty="0">
                <a:solidFill>
                  <a:srgbClr val="3B3B3B"/>
                </a:solidFill>
                <a:latin typeface="Georgia"/>
                <a:cs typeface="Georgia"/>
              </a:rPr>
              <a:t>i</a:t>
            </a:r>
            <a:r>
              <a:rPr sz="2541" spc="141" dirty="0">
                <a:solidFill>
                  <a:srgbClr val="3B3B3B"/>
                </a:solidFill>
                <a:latin typeface="Georgia"/>
                <a:cs typeface="Georgia"/>
              </a:rPr>
              <a:t>o</a:t>
            </a:r>
            <a:r>
              <a:rPr sz="2541" spc="118" dirty="0">
                <a:solidFill>
                  <a:srgbClr val="3B3B3B"/>
                </a:solidFill>
                <a:latin typeface="Georgia"/>
                <a:cs typeface="Georgia"/>
              </a:rPr>
              <a:t>n</a:t>
            </a:r>
            <a:r>
              <a:rPr sz="2541" spc="182" dirty="0">
                <a:solidFill>
                  <a:srgbClr val="3B3B3B"/>
                </a:solidFill>
                <a:latin typeface="Georgia"/>
                <a:cs typeface="Georgia"/>
              </a:rPr>
              <a:t> </a:t>
            </a:r>
            <a:r>
              <a:rPr sz="2541" spc="136" dirty="0">
                <a:solidFill>
                  <a:srgbClr val="3B3B3B"/>
                </a:solidFill>
                <a:latin typeface="Georgia"/>
                <a:cs typeface="Georgia"/>
              </a:rPr>
              <a:t>t</a:t>
            </a:r>
            <a:r>
              <a:rPr sz="2541" spc="150" dirty="0">
                <a:solidFill>
                  <a:srgbClr val="3B3B3B"/>
                </a:solidFill>
                <a:latin typeface="Georgia"/>
                <a:cs typeface="Georgia"/>
              </a:rPr>
              <a:t>o</a:t>
            </a:r>
            <a:r>
              <a:rPr sz="2541" spc="185" dirty="0">
                <a:solidFill>
                  <a:srgbClr val="3B3B3B"/>
                </a:solidFill>
                <a:latin typeface="Georgia"/>
                <a:cs typeface="Georgia"/>
              </a:rPr>
              <a:t> </a:t>
            </a:r>
            <a:r>
              <a:rPr sz="2541" spc="268" dirty="0">
                <a:solidFill>
                  <a:srgbClr val="3B3B3B"/>
                </a:solidFill>
                <a:latin typeface="Georgia"/>
                <a:cs typeface="Georgia"/>
              </a:rPr>
              <a:t>e</a:t>
            </a:r>
            <a:r>
              <a:rPr sz="2541" spc="132" dirty="0">
                <a:solidFill>
                  <a:srgbClr val="3B3B3B"/>
                </a:solidFill>
                <a:latin typeface="Georgia"/>
                <a:cs typeface="Georgia"/>
              </a:rPr>
              <a:t>x</a:t>
            </a:r>
            <a:r>
              <a:rPr sz="2541" spc="168" dirty="0">
                <a:solidFill>
                  <a:srgbClr val="3B3B3B"/>
                </a:solidFill>
                <a:latin typeface="Georgia"/>
                <a:cs typeface="Georgia"/>
              </a:rPr>
              <a:t>p</a:t>
            </a:r>
            <a:r>
              <a:rPr sz="2541" spc="77" dirty="0">
                <a:solidFill>
                  <a:srgbClr val="3B3B3B"/>
                </a:solidFill>
                <a:latin typeface="Georgia"/>
                <a:cs typeface="Georgia"/>
              </a:rPr>
              <a:t>l</a:t>
            </a:r>
            <a:r>
              <a:rPr sz="2541" spc="141" dirty="0">
                <a:solidFill>
                  <a:srgbClr val="3B3B3B"/>
                </a:solidFill>
                <a:latin typeface="Georgia"/>
                <a:cs typeface="Georgia"/>
              </a:rPr>
              <a:t>o</a:t>
            </a:r>
            <a:r>
              <a:rPr sz="2541" spc="154" dirty="0">
                <a:solidFill>
                  <a:srgbClr val="3B3B3B"/>
                </a:solidFill>
                <a:latin typeface="Georgia"/>
                <a:cs typeface="Georgia"/>
              </a:rPr>
              <a:t>r</a:t>
            </a:r>
            <a:r>
              <a:rPr sz="2541" spc="268" dirty="0">
                <a:solidFill>
                  <a:srgbClr val="3B3B3B"/>
                </a:solidFill>
                <a:latin typeface="Georgia"/>
                <a:cs typeface="Georgia"/>
              </a:rPr>
              <a:t>e</a:t>
            </a:r>
            <a:r>
              <a:rPr sz="2541" spc="185" dirty="0">
                <a:solidFill>
                  <a:srgbClr val="3B3B3B"/>
                </a:solidFill>
                <a:latin typeface="Georgia"/>
                <a:cs typeface="Georgia"/>
              </a:rPr>
              <a:t> </a:t>
            </a:r>
            <a:r>
              <a:rPr sz="2541" spc="136" dirty="0">
                <a:solidFill>
                  <a:srgbClr val="3B3B3B"/>
                </a:solidFill>
                <a:latin typeface="Georgia"/>
                <a:cs typeface="Georgia"/>
              </a:rPr>
              <a:t>t</a:t>
            </a:r>
            <a:r>
              <a:rPr sz="2541" spc="141" dirty="0">
                <a:solidFill>
                  <a:srgbClr val="3B3B3B"/>
                </a:solidFill>
                <a:latin typeface="Georgia"/>
                <a:cs typeface="Georgia"/>
              </a:rPr>
              <a:t>h</a:t>
            </a:r>
            <a:r>
              <a:rPr sz="2541" spc="268" dirty="0">
                <a:solidFill>
                  <a:srgbClr val="3B3B3B"/>
                </a:solidFill>
                <a:latin typeface="Georgia"/>
                <a:cs typeface="Georgia"/>
              </a:rPr>
              <a:t>e</a:t>
            </a:r>
            <a:r>
              <a:rPr sz="2541" spc="191" dirty="0">
                <a:solidFill>
                  <a:srgbClr val="3B3B3B"/>
                </a:solidFill>
                <a:latin typeface="Georgia"/>
                <a:cs typeface="Georgia"/>
              </a:rPr>
              <a:t> </a:t>
            </a:r>
            <a:r>
              <a:rPr sz="2541" spc="127" dirty="0">
                <a:solidFill>
                  <a:srgbClr val="3B3B3B"/>
                </a:solidFill>
                <a:latin typeface="Georgia"/>
                <a:cs typeface="Georgia"/>
              </a:rPr>
              <a:t>t</a:t>
            </a:r>
            <a:r>
              <a:rPr sz="2541" spc="195" dirty="0">
                <a:solidFill>
                  <a:srgbClr val="3B3B3B"/>
                </a:solidFill>
                <a:latin typeface="Georgia"/>
                <a:cs typeface="Georgia"/>
              </a:rPr>
              <a:t>r</a:t>
            </a:r>
            <a:r>
              <a:rPr sz="2541" spc="222" dirty="0">
                <a:solidFill>
                  <a:srgbClr val="3B3B3B"/>
                </a:solidFill>
                <a:latin typeface="Georgia"/>
                <a:cs typeface="Georgia"/>
              </a:rPr>
              <a:t>e</a:t>
            </a:r>
            <a:r>
              <a:rPr sz="2541" spc="268" dirty="0">
                <a:solidFill>
                  <a:srgbClr val="3B3B3B"/>
                </a:solidFill>
                <a:latin typeface="Georgia"/>
                <a:cs typeface="Georgia"/>
              </a:rPr>
              <a:t>e</a:t>
            </a:r>
            <a:r>
              <a:rPr sz="2541" spc="113" dirty="0">
                <a:solidFill>
                  <a:srgbClr val="3B3B3B"/>
                </a:solidFill>
                <a:latin typeface="Georgia"/>
                <a:cs typeface="Georgia"/>
              </a:rPr>
              <a:t>.</a:t>
            </a:r>
            <a:endParaRPr sz="2541">
              <a:solidFill>
                <a:prstClr val="black"/>
              </a:solidFill>
              <a:latin typeface="Georgia"/>
              <a:cs typeface="Georgia"/>
            </a:endParaRPr>
          </a:p>
          <a:p>
            <a:pPr marL="11527">
              <a:spcBef>
                <a:spcPts val="840"/>
              </a:spcBef>
            </a:pPr>
            <a:r>
              <a:rPr sz="2541" spc="100" dirty="0">
                <a:solidFill>
                  <a:srgbClr val="3B3B3B"/>
                </a:solidFill>
                <a:latin typeface="Georgia"/>
                <a:cs typeface="Georgia"/>
              </a:rPr>
              <a:t>T</a:t>
            </a:r>
            <a:r>
              <a:rPr sz="2541" spc="141" dirty="0">
                <a:solidFill>
                  <a:srgbClr val="3B3B3B"/>
                </a:solidFill>
                <a:latin typeface="Georgia"/>
                <a:cs typeface="Georgia"/>
              </a:rPr>
              <a:t>h</a:t>
            </a:r>
            <a:r>
              <a:rPr sz="2541" spc="268" dirty="0">
                <a:solidFill>
                  <a:srgbClr val="3B3B3B"/>
                </a:solidFill>
                <a:latin typeface="Georgia"/>
                <a:cs typeface="Georgia"/>
              </a:rPr>
              <a:t>e</a:t>
            </a:r>
            <a:r>
              <a:rPr sz="2541" spc="191" dirty="0">
                <a:solidFill>
                  <a:srgbClr val="3B3B3B"/>
                </a:solidFill>
                <a:latin typeface="Georgia"/>
                <a:cs typeface="Georgia"/>
              </a:rPr>
              <a:t> </a:t>
            </a:r>
            <a:r>
              <a:rPr sz="2541" spc="218" dirty="0">
                <a:solidFill>
                  <a:srgbClr val="3B3B3B"/>
                </a:solidFill>
                <a:latin typeface="Georgia"/>
                <a:cs typeface="Georgia"/>
              </a:rPr>
              <a:t>a</a:t>
            </a:r>
            <a:r>
              <a:rPr sz="2541" spc="168" dirty="0">
                <a:solidFill>
                  <a:srgbClr val="3B3B3B"/>
                </a:solidFill>
                <a:latin typeface="Georgia"/>
                <a:cs typeface="Georgia"/>
              </a:rPr>
              <a:t>pp</a:t>
            </a:r>
            <a:r>
              <a:rPr sz="2541" spc="154" dirty="0">
                <a:solidFill>
                  <a:srgbClr val="3B3B3B"/>
                </a:solidFill>
                <a:latin typeface="Georgia"/>
                <a:cs typeface="Georgia"/>
              </a:rPr>
              <a:t>r</a:t>
            </a:r>
            <a:r>
              <a:rPr sz="2541" spc="141" dirty="0">
                <a:solidFill>
                  <a:srgbClr val="3B3B3B"/>
                </a:solidFill>
                <a:latin typeface="Georgia"/>
                <a:cs typeface="Georgia"/>
              </a:rPr>
              <a:t>o</a:t>
            </a:r>
            <a:r>
              <a:rPr sz="2541" spc="185" dirty="0">
                <a:solidFill>
                  <a:srgbClr val="3B3B3B"/>
                </a:solidFill>
                <a:latin typeface="Georgia"/>
                <a:cs typeface="Georgia"/>
              </a:rPr>
              <a:t>ac</a:t>
            </a:r>
            <a:r>
              <a:rPr sz="2541" spc="236" dirty="0">
                <a:solidFill>
                  <a:srgbClr val="3B3B3B"/>
                </a:solidFill>
                <a:latin typeface="Georgia"/>
                <a:cs typeface="Georgia"/>
              </a:rPr>
              <a:t>h</a:t>
            </a:r>
            <a:r>
              <a:rPr sz="2541" spc="191" dirty="0">
                <a:solidFill>
                  <a:srgbClr val="3B3B3B"/>
                </a:solidFill>
                <a:latin typeface="Georgia"/>
                <a:cs typeface="Georgia"/>
              </a:rPr>
              <a:t> </a:t>
            </a:r>
            <a:r>
              <a:rPr sz="2541" spc="290" dirty="0">
                <a:solidFill>
                  <a:srgbClr val="3B3B3B"/>
                </a:solidFill>
                <a:latin typeface="Georgia"/>
                <a:cs typeface="Georgia"/>
              </a:rPr>
              <a:t>w</a:t>
            </a:r>
            <a:r>
              <a:rPr sz="2541" spc="259" dirty="0">
                <a:solidFill>
                  <a:srgbClr val="3B3B3B"/>
                </a:solidFill>
                <a:latin typeface="Georgia"/>
                <a:cs typeface="Georgia"/>
              </a:rPr>
              <a:t>e</a:t>
            </a:r>
            <a:r>
              <a:rPr sz="2541" spc="91" dirty="0">
                <a:solidFill>
                  <a:srgbClr val="3B3B3B"/>
                </a:solidFill>
                <a:latin typeface="Georgia"/>
                <a:cs typeface="Georgia"/>
              </a:rPr>
              <a:t>'</a:t>
            </a:r>
            <a:r>
              <a:rPr sz="2541" spc="127" dirty="0">
                <a:solidFill>
                  <a:srgbClr val="3B3B3B"/>
                </a:solidFill>
                <a:latin typeface="Georgia"/>
                <a:cs typeface="Georgia"/>
              </a:rPr>
              <a:t>l</a:t>
            </a:r>
            <a:r>
              <a:rPr sz="2541" spc="77" dirty="0">
                <a:solidFill>
                  <a:srgbClr val="3B3B3B"/>
                </a:solidFill>
                <a:latin typeface="Georgia"/>
                <a:cs typeface="Georgia"/>
              </a:rPr>
              <a:t>l</a:t>
            </a:r>
            <a:r>
              <a:rPr sz="2541" spc="191" dirty="0">
                <a:solidFill>
                  <a:srgbClr val="3B3B3B"/>
                </a:solidFill>
                <a:latin typeface="Georgia"/>
                <a:cs typeface="Georgia"/>
              </a:rPr>
              <a:t> </a:t>
            </a:r>
            <a:r>
              <a:rPr sz="2541" spc="136" dirty="0">
                <a:solidFill>
                  <a:srgbClr val="3B3B3B"/>
                </a:solidFill>
                <a:latin typeface="Georgia"/>
                <a:cs typeface="Georgia"/>
              </a:rPr>
              <a:t>t</a:t>
            </a:r>
            <a:r>
              <a:rPr sz="2541" spc="185" dirty="0">
                <a:solidFill>
                  <a:srgbClr val="3B3B3B"/>
                </a:solidFill>
                <a:latin typeface="Georgia"/>
                <a:cs typeface="Georgia"/>
              </a:rPr>
              <a:t>a</a:t>
            </a:r>
            <a:r>
              <a:rPr sz="2541" spc="195" dirty="0">
                <a:solidFill>
                  <a:srgbClr val="3B3B3B"/>
                </a:solidFill>
                <a:latin typeface="Georgia"/>
                <a:cs typeface="Georgia"/>
              </a:rPr>
              <a:t>k</a:t>
            </a:r>
            <a:r>
              <a:rPr sz="2541" spc="268" dirty="0">
                <a:solidFill>
                  <a:srgbClr val="3B3B3B"/>
                </a:solidFill>
                <a:latin typeface="Georgia"/>
                <a:cs typeface="Georgia"/>
              </a:rPr>
              <a:t>e</a:t>
            </a:r>
            <a:r>
              <a:rPr sz="2541" spc="185" dirty="0">
                <a:solidFill>
                  <a:srgbClr val="3B3B3B"/>
                </a:solidFill>
                <a:latin typeface="Georgia"/>
                <a:cs typeface="Georgia"/>
              </a:rPr>
              <a:t> </a:t>
            </a:r>
            <a:r>
              <a:rPr sz="2541" spc="64" dirty="0">
                <a:solidFill>
                  <a:srgbClr val="3B3B3B"/>
                </a:solidFill>
                <a:latin typeface="Georgia"/>
                <a:cs typeface="Georgia"/>
              </a:rPr>
              <a:t>i</a:t>
            </a:r>
            <a:r>
              <a:rPr sz="2541" spc="118" dirty="0">
                <a:solidFill>
                  <a:srgbClr val="3B3B3B"/>
                </a:solidFill>
                <a:latin typeface="Georgia"/>
                <a:cs typeface="Georgia"/>
              </a:rPr>
              <a:t>n</a:t>
            </a:r>
            <a:r>
              <a:rPr sz="2541" spc="185" dirty="0">
                <a:solidFill>
                  <a:srgbClr val="3B3B3B"/>
                </a:solidFill>
                <a:latin typeface="Georgia"/>
                <a:cs typeface="Georgia"/>
              </a:rPr>
              <a:t> </a:t>
            </a:r>
            <a:r>
              <a:rPr sz="2541" spc="136" dirty="0">
                <a:solidFill>
                  <a:srgbClr val="3B3B3B"/>
                </a:solidFill>
                <a:latin typeface="Georgia"/>
                <a:cs typeface="Georgia"/>
              </a:rPr>
              <a:t>t</a:t>
            </a:r>
            <a:r>
              <a:rPr sz="2541" spc="141" dirty="0">
                <a:solidFill>
                  <a:srgbClr val="3B3B3B"/>
                </a:solidFill>
                <a:latin typeface="Georgia"/>
                <a:cs typeface="Georgia"/>
              </a:rPr>
              <a:t>h</a:t>
            </a:r>
            <a:r>
              <a:rPr sz="2541" spc="64" dirty="0">
                <a:solidFill>
                  <a:srgbClr val="3B3B3B"/>
                </a:solidFill>
                <a:latin typeface="Georgia"/>
                <a:cs typeface="Georgia"/>
              </a:rPr>
              <a:t>i</a:t>
            </a:r>
            <a:r>
              <a:rPr sz="2541" spc="195" dirty="0">
                <a:solidFill>
                  <a:srgbClr val="3B3B3B"/>
                </a:solidFill>
                <a:latin typeface="Georgia"/>
                <a:cs typeface="Georgia"/>
              </a:rPr>
              <a:t>s</a:t>
            </a:r>
            <a:r>
              <a:rPr sz="2541" spc="182" dirty="0">
                <a:solidFill>
                  <a:srgbClr val="3B3B3B"/>
                </a:solidFill>
                <a:latin typeface="Georgia"/>
                <a:cs typeface="Georgia"/>
              </a:rPr>
              <a:t> </a:t>
            </a:r>
            <a:r>
              <a:rPr sz="2541" spc="268" dirty="0">
                <a:solidFill>
                  <a:srgbClr val="3B3B3B"/>
                </a:solidFill>
                <a:latin typeface="Georgia"/>
                <a:cs typeface="Georgia"/>
              </a:rPr>
              <a:t>c</a:t>
            </a:r>
            <a:r>
              <a:rPr sz="2541" spc="77" dirty="0">
                <a:solidFill>
                  <a:srgbClr val="3B3B3B"/>
                </a:solidFill>
                <a:latin typeface="Georgia"/>
                <a:cs typeface="Georgia"/>
              </a:rPr>
              <a:t>l</a:t>
            </a:r>
            <a:r>
              <a:rPr sz="2541" spc="182" dirty="0">
                <a:solidFill>
                  <a:srgbClr val="3B3B3B"/>
                </a:solidFill>
                <a:latin typeface="Georgia"/>
                <a:cs typeface="Georgia"/>
              </a:rPr>
              <a:t>ass.</a:t>
            </a:r>
            <a:endParaRPr sz="2541">
              <a:solidFill>
                <a:prstClr val="black"/>
              </a:solidFill>
              <a:latin typeface="Georgia"/>
              <a:cs typeface="Georgia"/>
            </a:endParaRPr>
          </a:p>
        </p:txBody>
      </p:sp>
      <p:sp>
        <p:nvSpPr>
          <p:cNvPr id="13" name="object 13"/>
          <p:cNvSpPr txBox="1"/>
          <p:nvPr/>
        </p:nvSpPr>
        <p:spPr>
          <a:xfrm>
            <a:off x="2456073" y="5703162"/>
            <a:ext cx="138889" cy="174663"/>
          </a:xfrm>
          <a:prstGeom prst="rect">
            <a:avLst/>
          </a:prstGeom>
        </p:spPr>
        <p:txBody>
          <a:bodyPr vert="horz" wrap="square" lIns="0" tIns="0" rIns="0" bIns="0" rtlCol="0">
            <a:spAutoFit/>
          </a:bodyPr>
          <a:lstStyle/>
          <a:p>
            <a:pPr marL="11527"/>
            <a:r>
              <a:rPr sz="1135" spc="218" dirty="0">
                <a:solidFill>
                  <a:srgbClr val="3B3B3B"/>
                </a:solidFill>
                <a:cs typeface="Calibri"/>
              </a:rPr>
              <a:t>●</a:t>
            </a:r>
            <a:endParaRPr sz="1135">
              <a:solidFill>
                <a:prstClr val="black"/>
              </a:solidFill>
              <a:cs typeface="Calibri"/>
            </a:endParaRPr>
          </a:p>
        </p:txBody>
      </p:sp>
    </p:spTree>
    <p:extLst>
      <p:ext uri="{BB962C8B-B14F-4D97-AF65-F5344CB8AC3E}">
        <p14:creationId xmlns:p14="http://schemas.microsoft.com/office/powerpoint/2010/main" val="4244332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 Systems</a:t>
            </a:r>
            <a:endParaRPr lang="en-US" dirty="0"/>
          </a:p>
        </p:txBody>
      </p:sp>
      <p:sp>
        <p:nvSpPr>
          <p:cNvPr id="3" name="Content Placeholder 2"/>
          <p:cNvSpPr>
            <a:spLocks noGrp="1"/>
          </p:cNvSpPr>
          <p:nvPr>
            <p:ph idx="1"/>
          </p:nvPr>
        </p:nvSpPr>
        <p:spPr/>
        <p:txBody>
          <a:bodyPr/>
          <a:lstStyle/>
          <a:p>
            <a:r>
              <a:rPr lang="en-GB" sz="2400" dirty="0" smtClean="0"/>
              <a:t>A value’s </a:t>
            </a:r>
            <a:r>
              <a:rPr lang="en-GB" sz="2400" b="1" u="sng" dirty="0" smtClean="0"/>
              <a:t>type</a:t>
            </a:r>
            <a:r>
              <a:rPr lang="en-GB" sz="2400" dirty="0" smtClean="0"/>
              <a:t> is the set of properties associated with it. The set of types in a programming language is called </a:t>
            </a:r>
            <a:r>
              <a:rPr lang="en-GB" sz="2400" b="1" u="sng" dirty="0" smtClean="0"/>
              <a:t>type system</a:t>
            </a:r>
            <a:r>
              <a:rPr lang="en-GB" sz="2400" dirty="0" smtClean="0"/>
              <a:t>. </a:t>
            </a:r>
            <a:r>
              <a:rPr lang="en-GB" sz="2400" b="1" u="sng" dirty="0" smtClean="0"/>
              <a:t>Type checking</a:t>
            </a:r>
            <a:r>
              <a:rPr lang="en-GB" sz="2400" dirty="0" smtClean="0"/>
              <a:t> refers to assigning/inferring types for expressions and checking that they are used in contexts that are legal.</a:t>
            </a:r>
          </a:p>
          <a:p>
            <a:r>
              <a:rPr lang="en-GB" sz="2400" dirty="0" smtClean="0"/>
              <a:t>Components of a type system:</a:t>
            </a:r>
          </a:p>
          <a:p>
            <a:pPr lvl="1"/>
            <a:r>
              <a:rPr lang="en-GB" sz="2000" dirty="0" smtClean="0"/>
              <a:t>Base or Built-in Types (e.g., numbers, characters, </a:t>
            </a:r>
            <a:r>
              <a:rPr lang="en-GB" sz="2000" dirty="0" err="1" smtClean="0"/>
              <a:t>booleans</a:t>
            </a:r>
            <a:r>
              <a:rPr lang="en-GB" sz="2000" dirty="0" smtClean="0"/>
              <a:t>)</a:t>
            </a:r>
          </a:p>
          <a:p>
            <a:pPr lvl="1"/>
            <a:r>
              <a:rPr lang="en-GB" sz="2000" dirty="0" smtClean="0"/>
              <a:t>Rules to: construct new types; determine if two types are equivalent; infer the type of source language expressions.</a:t>
            </a:r>
          </a:p>
          <a:p>
            <a:endParaRPr lang="en-US" dirty="0"/>
          </a:p>
        </p:txBody>
      </p:sp>
    </p:spTree>
    <p:extLst>
      <p:ext uri="{BB962C8B-B14F-4D97-AF65-F5344CB8AC3E}">
        <p14:creationId xmlns:p14="http://schemas.microsoft.com/office/powerpoint/2010/main" val="3623638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 Systems</a:t>
            </a:r>
            <a:endParaRPr lang="en-US" dirty="0"/>
          </a:p>
        </p:txBody>
      </p:sp>
      <p:sp>
        <p:nvSpPr>
          <p:cNvPr id="3" name="Content Placeholder 2"/>
          <p:cNvSpPr>
            <a:spLocks noGrp="1"/>
          </p:cNvSpPr>
          <p:nvPr>
            <p:ph idx="1"/>
          </p:nvPr>
        </p:nvSpPr>
        <p:spPr/>
        <p:txBody>
          <a:bodyPr/>
          <a:lstStyle/>
          <a:p>
            <a:r>
              <a:rPr lang="en-GB" sz="2400" dirty="0" smtClean="0"/>
              <a:t>Type checking: (depends on the design of the language and the implementation)</a:t>
            </a:r>
          </a:p>
          <a:p>
            <a:pPr lvl="1"/>
            <a:r>
              <a:rPr lang="en-GB" sz="2000" dirty="0" smtClean="0"/>
              <a:t>At compile-time: statically checked</a:t>
            </a:r>
          </a:p>
          <a:p>
            <a:pPr lvl="1"/>
            <a:r>
              <a:rPr lang="en-GB" sz="2000" dirty="0" smtClean="0"/>
              <a:t>At run-time: dynamically checked</a:t>
            </a:r>
          </a:p>
          <a:p>
            <a:pPr>
              <a:spcBef>
                <a:spcPct val="40000"/>
              </a:spcBef>
            </a:pPr>
            <a:r>
              <a:rPr lang="en-GB" sz="2400" dirty="0" smtClean="0"/>
              <a:t>If the language has a ‘declare before use’ policy, then inference is not difficult. The real challenge is when no declarations are needed.</a:t>
            </a:r>
            <a:endParaRPr lang="en-US" sz="2400" dirty="0" smtClean="0"/>
          </a:p>
          <a:p>
            <a:endParaRPr lang="en-US" dirty="0"/>
          </a:p>
        </p:txBody>
      </p:sp>
      <p:pic>
        <p:nvPicPr>
          <p:cNvPr id="4" name="Picture 3"/>
          <p:cNvPicPr>
            <a:picLocks noChangeAspect="1"/>
          </p:cNvPicPr>
          <p:nvPr/>
        </p:nvPicPr>
        <p:blipFill>
          <a:blip r:embed="rId2"/>
          <a:stretch>
            <a:fillRect/>
          </a:stretch>
        </p:blipFill>
        <p:spPr>
          <a:xfrm>
            <a:off x="1769082" y="4253346"/>
            <a:ext cx="5802405" cy="1674212"/>
          </a:xfrm>
          <a:prstGeom prst="rect">
            <a:avLst/>
          </a:prstGeom>
        </p:spPr>
      </p:pic>
    </p:spTree>
    <p:extLst>
      <p:ext uri="{BB962C8B-B14F-4D97-AF65-F5344CB8AC3E}">
        <p14:creationId xmlns:p14="http://schemas.microsoft.com/office/powerpoint/2010/main" val="2907883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Context-sensitive questions</a:t>
            </a:r>
            <a:endParaRPr lang="en-US" dirty="0"/>
          </a:p>
        </p:txBody>
      </p:sp>
      <p:sp>
        <p:nvSpPr>
          <p:cNvPr id="3" name="Content Placeholder 2"/>
          <p:cNvSpPr>
            <a:spLocks noGrp="1"/>
          </p:cNvSpPr>
          <p:nvPr>
            <p:ph idx="1"/>
          </p:nvPr>
        </p:nvSpPr>
        <p:spPr/>
        <p:txBody>
          <a:bodyPr/>
          <a:lstStyle/>
          <a:p>
            <a:pPr>
              <a:buFontTx/>
              <a:buNone/>
            </a:pPr>
            <a:r>
              <a:rPr lang="en-GB" sz="3200" dirty="0" smtClean="0"/>
              <a:t>The questions in previous slides are part of context-sensitive analysis:</a:t>
            </a:r>
          </a:p>
          <a:p>
            <a:pPr lvl="1">
              <a:spcBef>
                <a:spcPct val="0"/>
              </a:spcBef>
            </a:pPr>
            <a:r>
              <a:rPr lang="en-GB" dirty="0" smtClean="0"/>
              <a:t>answers depend on values, not syntax.</a:t>
            </a:r>
          </a:p>
          <a:p>
            <a:pPr lvl="1">
              <a:spcBef>
                <a:spcPct val="0"/>
              </a:spcBef>
            </a:pPr>
            <a:r>
              <a:rPr lang="en-GB" dirty="0" smtClean="0"/>
              <a:t>questions and answers involve non-local information.</a:t>
            </a:r>
          </a:p>
          <a:p>
            <a:pPr lvl="1">
              <a:spcBef>
                <a:spcPct val="0"/>
              </a:spcBef>
            </a:pPr>
            <a:r>
              <a:rPr lang="en-GB" dirty="0" smtClean="0"/>
              <a:t>answers may involve computation.</a:t>
            </a:r>
          </a:p>
          <a:p>
            <a:endParaRPr lang="en-US" dirty="0"/>
          </a:p>
        </p:txBody>
      </p:sp>
    </p:spTree>
    <p:extLst>
      <p:ext uri="{BB962C8B-B14F-4D97-AF65-F5344CB8AC3E}">
        <p14:creationId xmlns:p14="http://schemas.microsoft.com/office/powerpoint/2010/main" val="1607270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Context-sensitive questions</a:t>
            </a:r>
            <a:endParaRPr lang="en-US" dirty="0"/>
          </a:p>
        </p:txBody>
      </p:sp>
      <p:sp>
        <p:nvSpPr>
          <p:cNvPr id="3" name="Content Placeholder 2"/>
          <p:cNvSpPr>
            <a:spLocks noGrp="1"/>
          </p:cNvSpPr>
          <p:nvPr>
            <p:ph idx="1"/>
          </p:nvPr>
        </p:nvSpPr>
        <p:spPr/>
        <p:txBody>
          <a:bodyPr/>
          <a:lstStyle/>
          <a:p>
            <a:pPr>
              <a:buFontTx/>
              <a:buNone/>
            </a:pPr>
            <a:r>
              <a:rPr lang="en-GB" dirty="0"/>
              <a:t>How can we answer these questions?</a:t>
            </a:r>
          </a:p>
          <a:p>
            <a:pPr>
              <a:spcBef>
                <a:spcPct val="0"/>
              </a:spcBef>
            </a:pPr>
            <a:r>
              <a:rPr lang="en-GB" sz="2400" dirty="0" smtClean="0"/>
              <a:t>Use formal methods:</a:t>
            </a:r>
          </a:p>
          <a:p>
            <a:pPr lvl="1">
              <a:spcBef>
                <a:spcPct val="0"/>
              </a:spcBef>
            </a:pPr>
            <a:r>
              <a:rPr lang="en-GB" sz="2000" dirty="0" smtClean="0"/>
              <a:t>use context-sensitive grammars: many important questions would be difficult to encode in a Context-Sensitive Grammar and the set of rules would be too large to be manageable (e.g., the issue of declaration before use).</a:t>
            </a:r>
          </a:p>
          <a:p>
            <a:pPr lvl="1">
              <a:spcBef>
                <a:spcPct val="0"/>
              </a:spcBef>
            </a:pPr>
            <a:r>
              <a:rPr lang="en-GB" sz="2000" dirty="0" smtClean="0"/>
              <a:t>attribute grammars.</a:t>
            </a:r>
          </a:p>
          <a:p>
            <a:pPr>
              <a:spcBef>
                <a:spcPct val="0"/>
              </a:spcBef>
            </a:pPr>
            <a:r>
              <a:rPr lang="en-GB" sz="2400" dirty="0" smtClean="0"/>
              <a:t>Use </a:t>
            </a:r>
            <a:r>
              <a:rPr lang="en-GB" sz="2400" i="1" dirty="0" smtClean="0"/>
              <a:t>ad hoc</a:t>
            </a:r>
            <a:r>
              <a:rPr lang="en-GB" sz="2400" dirty="0" smtClean="0"/>
              <a:t> techniques:</a:t>
            </a:r>
          </a:p>
          <a:p>
            <a:pPr lvl="1">
              <a:spcBef>
                <a:spcPct val="0"/>
              </a:spcBef>
            </a:pPr>
            <a:r>
              <a:rPr lang="en-GB" sz="2000" dirty="0" smtClean="0"/>
              <a:t>Symbol tables and </a:t>
            </a:r>
            <a:r>
              <a:rPr lang="en-GB" sz="2000" i="1" dirty="0" smtClean="0"/>
              <a:t>ad hoc</a:t>
            </a:r>
            <a:r>
              <a:rPr lang="en-GB" sz="2000" dirty="0" smtClean="0"/>
              <a:t>, syntax-directed translation using attribute grammars.</a:t>
            </a:r>
            <a:endParaRPr lang="en-GB" dirty="0" smtClean="0"/>
          </a:p>
          <a:p>
            <a:pPr algn="ctr">
              <a:spcBef>
                <a:spcPct val="40000"/>
              </a:spcBef>
              <a:buFontTx/>
              <a:buNone/>
            </a:pPr>
            <a:r>
              <a:rPr lang="en-GB" sz="2400" i="1" dirty="0" smtClean="0"/>
              <a:t>In scanning and parsing formalism won; here it is a different story!</a:t>
            </a:r>
          </a:p>
          <a:p>
            <a:endParaRPr lang="en-US" dirty="0"/>
          </a:p>
        </p:txBody>
      </p:sp>
    </p:spTree>
    <p:extLst>
      <p:ext uri="{BB962C8B-B14F-4D97-AF65-F5344CB8AC3E}">
        <p14:creationId xmlns:p14="http://schemas.microsoft.com/office/powerpoint/2010/main" val="37618212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Attribute Grammars</a:t>
            </a:r>
            <a:endParaRPr lang="en-US" dirty="0"/>
          </a:p>
        </p:txBody>
      </p:sp>
      <p:sp>
        <p:nvSpPr>
          <p:cNvPr id="3" name="Content Placeholder 2"/>
          <p:cNvSpPr>
            <a:spLocks noGrp="1"/>
          </p:cNvSpPr>
          <p:nvPr>
            <p:ph idx="1"/>
          </p:nvPr>
        </p:nvSpPr>
        <p:spPr/>
        <p:txBody>
          <a:bodyPr/>
          <a:lstStyle/>
          <a:p>
            <a:r>
              <a:rPr lang="en-GB" dirty="0"/>
              <a:t>Idea: </a:t>
            </a:r>
          </a:p>
          <a:p>
            <a:pPr lvl="1"/>
            <a:r>
              <a:rPr lang="en-GB" dirty="0"/>
              <a:t>annotate each grammar symbol with a set of values or attributes. </a:t>
            </a:r>
          </a:p>
          <a:p>
            <a:pPr lvl="1"/>
            <a:r>
              <a:rPr lang="en-GB" dirty="0"/>
              <a:t>associate a semantic rule with each production rule that defines the value of each attribute in terms of other attributes</a:t>
            </a:r>
            <a:r>
              <a:rPr lang="en-GB" dirty="0" smtClean="0"/>
              <a:t>.</a:t>
            </a:r>
          </a:p>
          <a:p>
            <a:pPr lvl="1"/>
            <a:endParaRPr lang="en-GB" dirty="0"/>
          </a:p>
          <a:p>
            <a:r>
              <a:rPr lang="en-GB" dirty="0"/>
              <a:t>Attribute Grammars (a formalisation by Knuth):</a:t>
            </a:r>
          </a:p>
          <a:p>
            <a:pPr lvl="1"/>
            <a:r>
              <a:rPr lang="en-GB" dirty="0"/>
              <a:t>A context-free grammar augmented with a set of (semantic) rules.</a:t>
            </a:r>
          </a:p>
          <a:p>
            <a:pPr lvl="1"/>
            <a:r>
              <a:rPr lang="en-GB" dirty="0"/>
              <a:t>Each symbol has a set of values (or attributes).</a:t>
            </a:r>
          </a:p>
          <a:p>
            <a:pPr lvl="1"/>
            <a:r>
              <a:rPr lang="en-GB" dirty="0"/>
              <a:t>The rules specify how to compute a value for each attribute.</a:t>
            </a:r>
          </a:p>
          <a:p>
            <a:endParaRPr lang="en-US" dirty="0"/>
          </a:p>
        </p:txBody>
      </p:sp>
    </p:spTree>
    <p:extLst>
      <p:ext uri="{BB962C8B-B14F-4D97-AF65-F5344CB8AC3E}">
        <p14:creationId xmlns:p14="http://schemas.microsoft.com/office/powerpoint/2010/main" val="3080261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Example</a:t>
            </a:r>
            <a:br>
              <a:rPr lang="en-GB" dirty="0" smtClean="0"/>
            </a:br>
            <a:r>
              <a:rPr lang="en-GB" sz="2400" dirty="0" smtClean="0"/>
              <a:t>(semantic rules to calculate the value of an expression)</a:t>
            </a:r>
            <a:endParaRPr lang="en-US" sz="2400" dirty="0"/>
          </a:p>
        </p:txBody>
      </p:sp>
      <p:sp>
        <p:nvSpPr>
          <p:cNvPr id="4" name="Rectangle 3"/>
          <p:cNvSpPr txBox="1">
            <a:spLocks noChangeArrowheads="1"/>
          </p:cNvSpPr>
          <p:nvPr/>
        </p:nvSpPr>
        <p:spPr>
          <a:xfrm>
            <a:off x="838200" y="1825625"/>
            <a:ext cx="5458326" cy="174374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buFontTx/>
              <a:buNone/>
            </a:pPr>
            <a:r>
              <a:rPr lang="en-GB" sz="2400" dirty="0" smtClean="0"/>
              <a:t>G</a:t>
            </a:r>
            <a:r>
              <a:rPr lang="en-GB" sz="2400" dirty="0" smtClean="0">
                <a:sym typeface="Symbol" panose="05050102010706020507" pitchFamily="18" charset="2"/>
              </a:rPr>
              <a:t>E			print(</a:t>
            </a:r>
            <a:r>
              <a:rPr lang="en-GB" sz="2400" dirty="0" err="1" smtClean="0">
                <a:sym typeface="Symbol" panose="05050102010706020507" pitchFamily="18" charset="2"/>
              </a:rPr>
              <a:t>E.val</a:t>
            </a:r>
            <a:r>
              <a:rPr lang="en-GB" sz="2400" dirty="0" smtClean="0">
                <a:sym typeface="Symbol" panose="05050102010706020507" pitchFamily="18" charset="2"/>
              </a:rPr>
              <a:t>)</a:t>
            </a:r>
          </a:p>
          <a:p>
            <a:pPr>
              <a:spcBef>
                <a:spcPct val="0"/>
              </a:spcBef>
              <a:buFontTx/>
              <a:buNone/>
            </a:pPr>
            <a:r>
              <a:rPr lang="en-GB" sz="2400" dirty="0" smtClean="0">
                <a:sym typeface="Symbol" panose="05050102010706020507" pitchFamily="18" charset="2"/>
              </a:rPr>
              <a:t>EE</a:t>
            </a:r>
            <a:r>
              <a:rPr lang="en-GB" sz="2400" baseline="-25000" dirty="0" smtClean="0">
                <a:sym typeface="Symbol" panose="05050102010706020507" pitchFamily="18" charset="2"/>
              </a:rPr>
              <a:t>1</a:t>
            </a:r>
            <a:r>
              <a:rPr lang="en-GB" sz="2400" dirty="0" smtClean="0">
                <a:sym typeface="Symbol" panose="05050102010706020507" pitchFamily="18" charset="2"/>
              </a:rPr>
              <a:t>+T		</a:t>
            </a:r>
            <a:r>
              <a:rPr lang="en-GB" sz="2400" dirty="0" err="1" smtClean="0">
                <a:sym typeface="Symbol" panose="05050102010706020507" pitchFamily="18" charset="2"/>
              </a:rPr>
              <a:t>E.val</a:t>
            </a:r>
            <a:r>
              <a:rPr lang="en-GB" sz="2400" dirty="0" smtClean="0">
                <a:sym typeface="Symbol" panose="05050102010706020507" pitchFamily="18" charset="2"/>
              </a:rPr>
              <a:t>=E</a:t>
            </a:r>
            <a:r>
              <a:rPr lang="en-GB" sz="2400" baseline="-25000" dirty="0" smtClean="0">
                <a:sym typeface="Symbol" panose="05050102010706020507" pitchFamily="18" charset="2"/>
              </a:rPr>
              <a:t>1</a:t>
            </a:r>
            <a:r>
              <a:rPr lang="en-GB" sz="2400" dirty="0" smtClean="0">
                <a:sym typeface="Symbol" panose="05050102010706020507" pitchFamily="18" charset="2"/>
              </a:rPr>
              <a:t>.val+T.val</a:t>
            </a:r>
          </a:p>
          <a:p>
            <a:pPr>
              <a:spcBef>
                <a:spcPct val="0"/>
              </a:spcBef>
              <a:buFontTx/>
              <a:buNone/>
            </a:pPr>
            <a:r>
              <a:rPr lang="en-GB" sz="2400" dirty="0" smtClean="0">
                <a:sym typeface="Symbol" panose="05050102010706020507" pitchFamily="18" charset="2"/>
              </a:rPr>
              <a:t>	|  T			</a:t>
            </a:r>
            <a:r>
              <a:rPr lang="en-GB" sz="2400" dirty="0" err="1" smtClean="0">
                <a:sym typeface="Symbol" panose="05050102010706020507" pitchFamily="18" charset="2"/>
              </a:rPr>
              <a:t>E.val</a:t>
            </a:r>
            <a:r>
              <a:rPr lang="en-GB" sz="2400" dirty="0" smtClean="0">
                <a:sym typeface="Symbol" panose="05050102010706020507" pitchFamily="18" charset="2"/>
              </a:rPr>
              <a:t>=</a:t>
            </a:r>
            <a:r>
              <a:rPr lang="en-GB" sz="2400" dirty="0" err="1" smtClean="0">
                <a:sym typeface="Symbol" panose="05050102010706020507" pitchFamily="18" charset="2"/>
              </a:rPr>
              <a:t>T.val</a:t>
            </a:r>
            <a:endParaRPr lang="en-GB" sz="2400" dirty="0" smtClean="0">
              <a:sym typeface="Symbol" panose="05050102010706020507" pitchFamily="18" charset="2"/>
            </a:endParaRPr>
          </a:p>
          <a:p>
            <a:pPr>
              <a:spcBef>
                <a:spcPct val="0"/>
              </a:spcBef>
              <a:buFontTx/>
              <a:buNone/>
            </a:pPr>
            <a:r>
              <a:rPr lang="en-GB" sz="2400" dirty="0" smtClean="0">
                <a:sym typeface="Symbol" panose="05050102010706020507" pitchFamily="18" charset="2"/>
              </a:rPr>
              <a:t>TT</a:t>
            </a:r>
            <a:r>
              <a:rPr lang="en-GB" sz="2400" baseline="-25000" dirty="0" smtClean="0">
                <a:sym typeface="Symbol" panose="05050102010706020507" pitchFamily="18" charset="2"/>
              </a:rPr>
              <a:t>1</a:t>
            </a:r>
            <a:r>
              <a:rPr lang="en-GB" sz="2400" dirty="0" smtClean="0">
                <a:sym typeface="Symbol" panose="05050102010706020507" pitchFamily="18" charset="2"/>
              </a:rPr>
              <a:t>*F		              </a:t>
            </a:r>
            <a:r>
              <a:rPr lang="en-GB" sz="2400" dirty="0" err="1" smtClean="0">
                <a:sym typeface="Symbol" panose="05050102010706020507" pitchFamily="18" charset="2"/>
              </a:rPr>
              <a:t>T.val</a:t>
            </a:r>
            <a:r>
              <a:rPr lang="en-GB" sz="2400" dirty="0" smtClean="0">
                <a:sym typeface="Symbol" panose="05050102010706020507" pitchFamily="18" charset="2"/>
              </a:rPr>
              <a:t>=T</a:t>
            </a:r>
            <a:r>
              <a:rPr lang="en-GB" sz="2400" baseline="-25000" dirty="0" smtClean="0">
                <a:sym typeface="Symbol" panose="05050102010706020507" pitchFamily="18" charset="2"/>
              </a:rPr>
              <a:t>1</a:t>
            </a:r>
            <a:r>
              <a:rPr lang="en-GB" sz="2400" dirty="0" smtClean="0">
                <a:sym typeface="Symbol" panose="05050102010706020507" pitchFamily="18" charset="2"/>
              </a:rPr>
              <a:t>.valF.val</a:t>
            </a:r>
          </a:p>
          <a:p>
            <a:pPr>
              <a:spcBef>
                <a:spcPct val="0"/>
              </a:spcBef>
              <a:buFontTx/>
              <a:buNone/>
            </a:pPr>
            <a:r>
              <a:rPr lang="en-GB" sz="2400" dirty="0" smtClean="0">
                <a:sym typeface="Symbol" panose="05050102010706020507" pitchFamily="18" charset="2"/>
              </a:rPr>
              <a:t>	|  F			</a:t>
            </a:r>
            <a:r>
              <a:rPr lang="en-GB" sz="2400" dirty="0" err="1" smtClean="0">
                <a:sym typeface="Symbol" panose="05050102010706020507" pitchFamily="18" charset="2"/>
              </a:rPr>
              <a:t>T.val</a:t>
            </a:r>
            <a:r>
              <a:rPr lang="en-GB" sz="2400" dirty="0" smtClean="0">
                <a:sym typeface="Symbol" panose="05050102010706020507" pitchFamily="18" charset="2"/>
              </a:rPr>
              <a:t>=</a:t>
            </a:r>
            <a:r>
              <a:rPr lang="en-GB" sz="2400" dirty="0" err="1" smtClean="0">
                <a:sym typeface="Symbol" panose="05050102010706020507" pitchFamily="18" charset="2"/>
              </a:rPr>
              <a:t>F.val</a:t>
            </a:r>
            <a:endParaRPr lang="en-GB" sz="2400" dirty="0" smtClean="0">
              <a:sym typeface="Symbol" panose="05050102010706020507" pitchFamily="18" charset="2"/>
            </a:endParaRPr>
          </a:p>
          <a:p>
            <a:pPr>
              <a:spcBef>
                <a:spcPct val="0"/>
              </a:spcBef>
              <a:buFontTx/>
              <a:buNone/>
            </a:pPr>
            <a:r>
              <a:rPr lang="en-GB" sz="2400" dirty="0" err="1" smtClean="0">
                <a:sym typeface="Symbol" panose="05050102010706020507" pitchFamily="18" charset="2"/>
              </a:rPr>
              <a:t>Finteger</a:t>
            </a:r>
            <a:r>
              <a:rPr lang="en-GB" sz="2400" dirty="0" smtClean="0">
                <a:sym typeface="Symbol" panose="05050102010706020507" pitchFamily="18" charset="2"/>
              </a:rPr>
              <a:t>		</a:t>
            </a:r>
            <a:r>
              <a:rPr lang="en-GB" sz="2400" dirty="0" err="1" smtClean="0">
                <a:sym typeface="Symbol" panose="05050102010706020507" pitchFamily="18" charset="2"/>
              </a:rPr>
              <a:t>F.val</a:t>
            </a:r>
            <a:r>
              <a:rPr lang="en-GB" sz="2400" dirty="0" smtClean="0">
                <a:sym typeface="Symbol" panose="05050102010706020507" pitchFamily="18" charset="2"/>
              </a:rPr>
              <a:t>=</a:t>
            </a:r>
            <a:r>
              <a:rPr lang="en-GB" sz="2400" dirty="0" err="1" smtClean="0">
                <a:sym typeface="Symbol" panose="05050102010706020507" pitchFamily="18" charset="2"/>
              </a:rPr>
              <a:t>integer.lexval</a:t>
            </a:r>
            <a:endParaRPr lang="en-GB" sz="2400" dirty="0"/>
          </a:p>
        </p:txBody>
      </p:sp>
      <p:sp>
        <p:nvSpPr>
          <p:cNvPr id="5" name="Text Box 4"/>
          <p:cNvSpPr txBox="1">
            <a:spLocks noChangeArrowheads="1"/>
          </p:cNvSpPr>
          <p:nvPr/>
        </p:nvSpPr>
        <p:spPr bwMode="auto">
          <a:xfrm>
            <a:off x="7146925" y="2476500"/>
            <a:ext cx="1992313" cy="1196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00000"/>
              </a:lnSpc>
              <a:spcBef>
                <a:spcPct val="0"/>
              </a:spcBef>
            </a:pPr>
            <a:r>
              <a:rPr lang="en-GB" sz="2400"/>
              <a:t>NB: we label</a:t>
            </a:r>
          </a:p>
          <a:p>
            <a:pPr>
              <a:lnSpc>
                <a:spcPct val="100000"/>
              </a:lnSpc>
              <a:spcBef>
                <a:spcPct val="0"/>
              </a:spcBef>
            </a:pPr>
            <a:r>
              <a:rPr lang="en-GB" sz="2400"/>
              <a:t>identical terms</a:t>
            </a:r>
          </a:p>
          <a:p>
            <a:pPr>
              <a:lnSpc>
                <a:spcPct val="100000"/>
              </a:lnSpc>
              <a:spcBef>
                <a:spcPct val="0"/>
              </a:spcBef>
            </a:pPr>
            <a:r>
              <a:rPr lang="en-GB" sz="2400"/>
              <a:t>uniquely!</a:t>
            </a:r>
          </a:p>
        </p:txBody>
      </p:sp>
      <p:sp>
        <p:nvSpPr>
          <p:cNvPr id="6" name="Oval 5"/>
          <p:cNvSpPr>
            <a:spLocks noChangeArrowheads="1"/>
          </p:cNvSpPr>
          <p:nvPr/>
        </p:nvSpPr>
        <p:spPr bwMode="auto">
          <a:xfrm>
            <a:off x="4254126" y="2575301"/>
            <a:ext cx="609600"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Oval 6"/>
          <p:cNvSpPr>
            <a:spLocks noChangeArrowheads="1"/>
          </p:cNvSpPr>
          <p:nvPr/>
        </p:nvSpPr>
        <p:spPr bwMode="auto">
          <a:xfrm>
            <a:off x="4343400" y="2038435"/>
            <a:ext cx="609600"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8" name="AutoShape 7"/>
          <p:cNvCxnSpPr>
            <a:cxnSpLocks noChangeShapeType="1"/>
            <a:stCxn id="5" idx="1"/>
            <a:endCxn id="7" idx="5"/>
          </p:cNvCxnSpPr>
          <p:nvPr/>
        </p:nvCxnSpPr>
        <p:spPr bwMode="auto">
          <a:xfrm flipH="1" flipV="1">
            <a:off x="4863726" y="2428680"/>
            <a:ext cx="2283199" cy="646308"/>
          </a:xfrm>
          <a:prstGeom prst="straightConnector1">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8"/>
          <p:cNvCxnSpPr>
            <a:cxnSpLocks noChangeShapeType="1"/>
            <a:stCxn id="5" idx="1"/>
            <a:endCxn id="6" idx="7"/>
          </p:cNvCxnSpPr>
          <p:nvPr/>
        </p:nvCxnSpPr>
        <p:spPr bwMode="auto">
          <a:xfrm flipH="1" flipV="1">
            <a:off x="4774452" y="2642256"/>
            <a:ext cx="2372473" cy="432732"/>
          </a:xfrm>
          <a:prstGeom prst="straightConnector1">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3" name="Picture 12"/>
          <p:cNvPicPr>
            <a:picLocks noChangeAspect="1"/>
          </p:cNvPicPr>
          <p:nvPr/>
        </p:nvPicPr>
        <p:blipFill>
          <a:blip r:embed="rId2"/>
          <a:stretch>
            <a:fillRect/>
          </a:stretch>
        </p:blipFill>
        <p:spPr>
          <a:xfrm>
            <a:off x="8633892" y="4025230"/>
            <a:ext cx="2993395" cy="1261981"/>
          </a:xfrm>
          <a:prstGeom prst="rect">
            <a:avLst/>
          </a:prstGeom>
        </p:spPr>
      </p:pic>
      <p:grpSp>
        <p:nvGrpSpPr>
          <p:cNvPr id="36" name="Group 35"/>
          <p:cNvGrpSpPr/>
          <p:nvPr/>
        </p:nvGrpSpPr>
        <p:grpSpPr>
          <a:xfrm>
            <a:off x="2205788" y="3569367"/>
            <a:ext cx="5454317" cy="3144253"/>
            <a:chOff x="1905000" y="2514600"/>
            <a:chExt cx="3657600" cy="3581400"/>
          </a:xfrm>
        </p:grpSpPr>
        <p:sp>
          <p:nvSpPr>
            <p:cNvPr id="14" name="Oval 9"/>
            <p:cNvSpPr>
              <a:spLocks noChangeArrowheads="1"/>
            </p:cNvSpPr>
            <p:nvPr/>
          </p:nvSpPr>
          <p:spPr bwMode="auto">
            <a:xfrm>
              <a:off x="2667000" y="25146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dirty="0"/>
                <a:t>E</a:t>
              </a:r>
            </a:p>
            <a:p>
              <a:pPr algn="ctr">
                <a:lnSpc>
                  <a:spcPct val="100000"/>
                </a:lnSpc>
                <a:spcBef>
                  <a:spcPct val="0"/>
                </a:spcBef>
              </a:pPr>
              <a:r>
                <a:rPr lang="en-GB" dirty="0" err="1"/>
                <a:t>val</a:t>
              </a:r>
              <a:r>
                <a:rPr lang="en-GB" dirty="0"/>
                <a:t>=1916</a:t>
              </a:r>
              <a:endParaRPr lang="en-GB" sz="2400" dirty="0"/>
            </a:p>
          </p:txBody>
        </p:sp>
        <p:sp>
          <p:nvSpPr>
            <p:cNvPr id="15" name="Oval 10"/>
            <p:cNvSpPr>
              <a:spLocks noChangeArrowheads="1"/>
            </p:cNvSpPr>
            <p:nvPr/>
          </p:nvSpPr>
          <p:spPr bwMode="auto">
            <a:xfrm>
              <a:off x="3276600" y="39624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T</a:t>
              </a:r>
            </a:p>
            <a:p>
              <a:pPr algn="ctr">
                <a:lnSpc>
                  <a:spcPct val="100000"/>
                </a:lnSpc>
                <a:spcBef>
                  <a:spcPct val="0"/>
                </a:spcBef>
              </a:pPr>
              <a:r>
                <a:rPr lang="en-GB"/>
                <a:t>val=34</a:t>
              </a:r>
              <a:endParaRPr lang="en-GB" sz="2400"/>
            </a:p>
          </p:txBody>
        </p:sp>
        <p:sp>
          <p:nvSpPr>
            <p:cNvPr id="16" name="Oval 11"/>
            <p:cNvSpPr>
              <a:spLocks noChangeArrowheads="1"/>
            </p:cNvSpPr>
            <p:nvPr/>
          </p:nvSpPr>
          <p:spPr bwMode="auto">
            <a:xfrm>
              <a:off x="4114800" y="32766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T</a:t>
              </a:r>
            </a:p>
            <a:p>
              <a:pPr algn="ctr">
                <a:lnSpc>
                  <a:spcPct val="100000"/>
                </a:lnSpc>
                <a:spcBef>
                  <a:spcPct val="0"/>
                </a:spcBef>
              </a:pPr>
              <a:r>
                <a:rPr lang="en-GB"/>
                <a:t>val=1904</a:t>
              </a:r>
              <a:endParaRPr lang="en-GB" sz="2400"/>
            </a:p>
          </p:txBody>
        </p:sp>
        <p:sp>
          <p:nvSpPr>
            <p:cNvPr id="17" name="Oval 13"/>
            <p:cNvSpPr>
              <a:spLocks noChangeArrowheads="1"/>
            </p:cNvSpPr>
            <p:nvPr/>
          </p:nvSpPr>
          <p:spPr bwMode="auto">
            <a:xfrm>
              <a:off x="1905000" y="54864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int</a:t>
              </a:r>
            </a:p>
            <a:p>
              <a:pPr algn="ctr">
                <a:lnSpc>
                  <a:spcPct val="100000"/>
                </a:lnSpc>
                <a:spcBef>
                  <a:spcPct val="0"/>
                </a:spcBef>
              </a:pPr>
              <a:r>
                <a:rPr lang="en-GB"/>
                <a:t>val=12</a:t>
              </a:r>
            </a:p>
          </p:txBody>
        </p:sp>
        <p:sp>
          <p:nvSpPr>
            <p:cNvPr id="18" name="Oval 14"/>
            <p:cNvSpPr>
              <a:spLocks noChangeArrowheads="1"/>
            </p:cNvSpPr>
            <p:nvPr/>
          </p:nvSpPr>
          <p:spPr bwMode="auto">
            <a:xfrm>
              <a:off x="1905000" y="47244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F</a:t>
              </a:r>
            </a:p>
            <a:p>
              <a:pPr algn="ctr">
                <a:lnSpc>
                  <a:spcPct val="100000"/>
                </a:lnSpc>
                <a:spcBef>
                  <a:spcPct val="0"/>
                </a:spcBef>
              </a:pPr>
              <a:r>
                <a:rPr lang="en-GB"/>
                <a:t>val=12</a:t>
              </a:r>
              <a:endParaRPr lang="en-GB" sz="2400"/>
            </a:p>
          </p:txBody>
        </p:sp>
        <p:sp>
          <p:nvSpPr>
            <p:cNvPr id="19" name="Oval 15"/>
            <p:cNvSpPr>
              <a:spLocks noChangeArrowheads="1"/>
            </p:cNvSpPr>
            <p:nvPr/>
          </p:nvSpPr>
          <p:spPr bwMode="auto">
            <a:xfrm>
              <a:off x="1905000" y="39624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T</a:t>
              </a:r>
            </a:p>
            <a:p>
              <a:pPr algn="ctr">
                <a:lnSpc>
                  <a:spcPct val="100000"/>
                </a:lnSpc>
                <a:spcBef>
                  <a:spcPct val="0"/>
                </a:spcBef>
              </a:pPr>
              <a:r>
                <a:rPr lang="en-GB"/>
                <a:t>val=12</a:t>
              </a:r>
              <a:endParaRPr lang="en-GB" sz="2400"/>
            </a:p>
          </p:txBody>
        </p:sp>
        <p:sp>
          <p:nvSpPr>
            <p:cNvPr id="20" name="Oval 16"/>
            <p:cNvSpPr>
              <a:spLocks noChangeArrowheads="1"/>
            </p:cNvSpPr>
            <p:nvPr/>
          </p:nvSpPr>
          <p:spPr bwMode="auto">
            <a:xfrm>
              <a:off x="1905000" y="32766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E</a:t>
              </a:r>
            </a:p>
            <a:p>
              <a:pPr algn="ctr">
                <a:lnSpc>
                  <a:spcPct val="100000"/>
                </a:lnSpc>
                <a:spcBef>
                  <a:spcPct val="0"/>
                </a:spcBef>
              </a:pPr>
              <a:r>
                <a:rPr lang="en-GB"/>
                <a:t>val=12</a:t>
              </a:r>
              <a:endParaRPr lang="en-GB" sz="2400"/>
            </a:p>
          </p:txBody>
        </p:sp>
        <p:sp>
          <p:nvSpPr>
            <p:cNvPr id="21" name="Oval 17"/>
            <p:cNvSpPr>
              <a:spLocks noChangeArrowheads="1"/>
            </p:cNvSpPr>
            <p:nvPr/>
          </p:nvSpPr>
          <p:spPr bwMode="auto">
            <a:xfrm>
              <a:off x="4953000" y="39624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F</a:t>
              </a:r>
            </a:p>
            <a:p>
              <a:pPr algn="ctr">
                <a:lnSpc>
                  <a:spcPct val="100000"/>
                </a:lnSpc>
                <a:spcBef>
                  <a:spcPct val="0"/>
                </a:spcBef>
              </a:pPr>
              <a:r>
                <a:rPr lang="en-GB"/>
                <a:t>val=56</a:t>
              </a:r>
              <a:endParaRPr lang="en-GB" sz="2400"/>
            </a:p>
          </p:txBody>
        </p:sp>
        <p:sp>
          <p:nvSpPr>
            <p:cNvPr id="22" name="Oval 19"/>
            <p:cNvSpPr>
              <a:spLocks noChangeArrowheads="1"/>
            </p:cNvSpPr>
            <p:nvPr/>
          </p:nvSpPr>
          <p:spPr bwMode="auto">
            <a:xfrm>
              <a:off x="3276600" y="47244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F</a:t>
              </a:r>
            </a:p>
            <a:p>
              <a:pPr algn="ctr">
                <a:lnSpc>
                  <a:spcPct val="100000"/>
                </a:lnSpc>
                <a:spcBef>
                  <a:spcPct val="0"/>
                </a:spcBef>
              </a:pPr>
              <a:r>
                <a:rPr lang="en-GB"/>
                <a:t>val=34</a:t>
              </a:r>
              <a:endParaRPr lang="en-GB" sz="2400"/>
            </a:p>
          </p:txBody>
        </p:sp>
        <p:sp>
          <p:nvSpPr>
            <p:cNvPr id="23" name="Oval 20"/>
            <p:cNvSpPr>
              <a:spLocks noChangeArrowheads="1"/>
            </p:cNvSpPr>
            <p:nvPr/>
          </p:nvSpPr>
          <p:spPr bwMode="auto">
            <a:xfrm>
              <a:off x="3276600" y="54864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int</a:t>
              </a:r>
            </a:p>
            <a:p>
              <a:pPr algn="ctr">
                <a:lnSpc>
                  <a:spcPct val="100000"/>
                </a:lnSpc>
                <a:spcBef>
                  <a:spcPct val="0"/>
                </a:spcBef>
              </a:pPr>
              <a:r>
                <a:rPr lang="en-GB"/>
                <a:t>val=34</a:t>
              </a:r>
              <a:endParaRPr lang="en-GB" sz="2400"/>
            </a:p>
          </p:txBody>
        </p:sp>
        <p:sp>
          <p:nvSpPr>
            <p:cNvPr id="24" name="Oval 22"/>
            <p:cNvSpPr>
              <a:spLocks noChangeArrowheads="1"/>
            </p:cNvSpPr>
            <p:nvPr/>
          </p:nvSpPr>
          <p:spPr bwMode="auto">
            <a:xfrm>
              <a:off x="4953000" y="47244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a:t>int</a:t>
              </a:r>
            </a:p>
            <a:p>
              <a:pPr algn="ctr">
                <a:lnSpc>
                  <a:spcPct val="100000"/>
                </a:lnSpc>
                <a:spcBef>
                  <a:spcPct val="0"/>
                </a:spcBef>
              </a:pPr>
              <a:r>
                <a:rPr lang="en-GB"/>
                <a:t>val=56</a:t>
              </a:r>
              <a:endParaRPr lang="en-GB" sz="2400"/>
            </a:p>
          </p:txBody>
        </p:sp>
        <p:sp>
          <p:nvSpPr>
            <p:cNvPr id="25" name="Oval 23"/>
            <p:cNvSpPr>
              <a:spLocks noChangeArrowheads="1"/>
            </p:cNvSpPr>
            <p:nvPr/>
          </p:nvSpPr>
          <p:spPr bwMode="auto">
            <a:xfrm>
              <a:off x="2895600" y="32766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sz="2400"/>
                <a:t>+</a:t>
              </a:r>
            </a:p>
          </p:txBody>
        </p:sp>
        <p:sp>
          <p:nvSpPr>
            <p:cNvPr id="26" name="Oval 24"/>
            <p:cNvSpPr>
              <a:spLocks noChangeArrowheads="1"/>
            </p:cNvSpPr>
            <p:nvPr/>
          </p:nvSpPr>
          <p:spPr bwMode="auto">
            <a:xfrm>
              <a:off x="4114800" y="3962400"/>
              <a:ext cx="609600" cy="6096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pPr>
              <a:r>
                <a:rPr lang="en-GB" sz="2400"/>
                <a:t>*</a:t>
              </a:r>
            </a:p>
          </p:txBody>
        </p:sp>
        <p:cxnSp>
          <p:nvCxnSpPr>
            <p:cNvPr id="27" name="AutoShape 25"/>
            <p:cNvCxnSpPr>
              <a:cxnSpLocks noChangeShapeType="1"/>
              <a:stCxn id="14" idx="3"/>
              <a:endCxn id="20" idx="0"/>
            </p:cNvCxnSpPr>
            <p:nvPr/>
          </p:nvCxnSpPr>
          <p:spPr bwMode="auto">
            <a:xfrm flipH="1">
              <a:off x="2209800" y="3035300"/>
              <a:ext cx="546100" cy="2413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AutoShape 27"/>
            <p:cNvCxnSpPr>
              <a:cxnSpLocks noChangeShapeType="1"/>
              <a:stCxn id="14" idx="5"/>
              <a:endCxn id="16" idx="0"/>
            </p:cNvCxnSpPr>
            <p:nvPr/>
          </p:nvCxnSpPr>
          <p:spPr bwMode="auto">
            <a:xfrm>
              <a:off x="3187700" y="3035300"/>
              <a:ext cx="1231900" cy="2413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AutoShape 29"/>
            <p:cNvCxnSpPr>
              <a:cxnSpLocks noChangeShapeType="1"/>
              <a:stCxn id="19" idx="4"/>
              <a:endCxn id="18" idx="0"/>
            </p:cNvCxnSpPr>
            <p:nvPr/>
          </p:nvCxnSpPr>
          <p:spPr bwMode="auto">
            <a:xfrm>
              <a:off x="2209800" y="45720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AutoShape 30"/>
            <p:cNvCxnSpPr>
              <a:cxnSpLocks noChangeShapeType="1"/>
              <a:stCxn id="18" idx="4"/>
              <a:endCxn id="17" idx="0"/>
            </p:cNvCxnSpPr>
            <p:nvPr/>
          </p:nvCxnSpPr>
          <p:spPr bwMode="auto">
            <a:xfrm>
              <a:off x="2209800" y="53340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AutoShape 31"/>
            <p:cNvCxnSpPr>
              <a:cxnSpLocks noChangeShapeType="1"/>
              <a:stCxn id="16" idx="3"/>
              <a:endCxn id="15" idx="0"/>
            </p:cNvCxnSpPr>
            <p:nvPr/>
          </p:nvCxnSpPr>
          <p:spPr bwMode="auto">
            <a:xfrm flipH="1">
              <a:off x="3581400" y="3797300"/>
              <a:ext cx="622300" cy="1651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AutoShape 33"/>
            <p:cNvCxnSpPr>
              <a:cxnSpLocks noChangeShapeType="1"/>
              <a:stCxn id="16" idx="5"/>
              <a:endCxn id="21" idx="0"/>
            </p:cNvCxnSpPr>
            <p:nvPr/>
          </p:nvCxnSpPr>
          <p:spPr bwMode="auto">
            <a:xfrm>
              <a:off x="4635500" y="3797300"/>
              <a:ext cx="622300" cy="1651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AutoShape 34"/>
            <p:cNvCxnSpPr>
              <a:cxnSpLocks noChangeShapeType="1"/>
              <a:stCxn id="15" idx="4"/>
              <a:endCxn id="22" idx="0"/>
            </p:cNvCxnSpPr>
            <p:nvPr/>
          </p:nvCxnSpPr>
          <p:spPr bwMode="auto">
            <a:xfrm>
              <a:off x="3581400" y="45720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AutoShape 35"/>
            <p:cNvCxnSpPr>
              <a:cxnSpLocks noChangeShapeType="1"/>
              <a:stCxn id="22" idx="4"/>
              <a:endCxn id="23" idx="0"/>
            </p:cNvCxnSpPr>
            <p:nvPr/>
          </p:nvCxnSpPr>
          <p:spPr bwMode="auto">
            <a:xfrm>
              <a:off x="3581400" y="53340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AutoShape 36"/>
            <p:cNvCxnSpPr>
              <a:cxnSpLocks noChangeShapeType="1"/>
              <a:stCxn id="21" idx="4"/>
              <a:endCxn id="24" idx="0"/>
            </p:cNvCxnSpPr>
            <p:nvPr/>
          </p:nvCxnSpPr>
          <p:spPr bwMode="auto">
            <a:xfrm>
              <a:off x="5257800" y="45720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398796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Attributes</a:t>
            </a:r>
            <a:endParaRPr lang="en-US" dirty="0"/>
          </a:p>
        </p:txBody>
      </p:sp>
      <p:sp>
        <p:nvSpPr>
          <p:cNvPr id="3" name="Content Placeholder 2"/>
          <p:cNvSpPr>
            <a:spLocks noGrp="1"/>
          </p:cNvSpPr>
          <p:nvPr>
            <p:ph idx="1"/>
          </p:nvPr>
        </p:nvSpPr>
        <p:spPr/>
        <p:txBody>
          <a:bodyPr>
            <a:normAutofit lnSpcReduction="10000"/>
          </a:bodyPr>
          <a:lstStyle/>
          <a:p>
            <a:pPr>
              <a:buFontTx/>
              <a:buNone/>
            </a:pPr>
            <a:r>
              <a:rPr lang="en-GB" sz="3000" dirty="0" smtClean="0"/>
              <a:t>Dependences between attributes:</a:t>
            </a:r>
          </a:p>
          <a:p>
            <a:r>
              <a:rPr lang="en-GB" sz="3000" u="sng" dirty="0" smtClean="0"/>
              <a:t>Synthesised attributes</a:t>
            </a:r>
            <a:r>
              <a:rPr lang="en-GB" sz="3000" dirty="0" smtClean="0"/>
              <a:t>: derive their value from constants and children.</a:t>
            </a:r>
          </a:p>
          <a:p>
            <a:pPr lvl="1"/>
            <a:r>
              <a:rPr lang="en-GB" sz="2600" dirty="0" smtClean="0"/>
              <a:t>Only synthesised attributes: S-attribute grammars (</a:t>
            </a:r>
            <a:r>
              <a:rPr lang="en-GB" sz="2200" dirty="0" smtClean="0"/>
              <a:t>can be evaluated in one bottom-up pass; cf. with the example before</a:t>
            </a:r>
            <a:r>
              <a:rPr lang="en-GB" sz="2600" dirty="0" smtClean="0"/>
              <a:t>).</a:t>
            </a:r>
          </a:p>
          <a:p>
            <a:r>
              <a:rPr lang="en-GB" sz="3000" u="sng" dirty="0" smtClean="0"/>
              <a:t>Inherited attributes</a:t>
            </a:r>
            <a:r>
              <a:rPr lang="en-GB" sz="3000" dirty="0" smtClean="0"/>
              <a:t>: derive their value from parent, constants and siblings.</a:t>
            </a:r>
          </a:p>
          <a:p>
            <a:pPr lvl="1"/>
            <a:r>
              <a:rPr lang="en-GB" sz="2600" dirty="0" smtClean="0"/>
              <a:t>Directly express context.</a:t>
            </a:r>
          </a:p>
          <a:p>
            <a:pPr>
              <a:lnSpc>
                <a:spcPct val="85000"/>
              </a:lnSpc>
              <a:spcBef>
                <a:spcPct val="0"/>
              </a:spcBef>
              <a:buFontTx/>
              <a:buNone/>
            </a:pPr>
            <a:endParaRPr lang="en-GB" sz="2400" dirty="0" smtClean="0"/>
          </a:p>
          <a:p>
            <a:pPr algn="ctr">
              <a:lnSpc>
                <a:spcPct val="85000"/>
              </a:lnSpc>
              <a:spcBef>
                <a:spcPct val="0"/>
              </a:spcBef>
              <a:buFontTx/>
              <a:buNone/>
            </a:pPr>
            <a:r>
              <a:rPr lang="en-GB" sz="2400" b="1" i="1" dirty="0" smtClean="0"/>
              <a:t>Issue</a:t>
            </a:r>
            <a:r>
              <a:rPr lang="en-GB" sz="2400" i="1" dirty="0" smtClean="0"/>
              <a:t>: semantic rules of one node of the parse tree define dependencies with semantic rules of other nodes. What about the evaluation order in more complex cases? (we’ll come to this later…)</a:t>
            </a:r>
          </a:p>
          <a:p>
            <a:endParaRPr lang="en-US" dirty="0"/>
          </a:p>
        </p:txBody>
      </p:sp>
    </p:spTree>
    <p:extLst>
      <p:ext uri="{BB962C8B-B14F-4D97-AF65-F5344CB8AC3E}">
        <p14:creationId xmlns:p14="http://schemas.microsoft.com/office/powerpoint/2010/main" val="3465806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5"/>
          <p:cNvSpPr>
            <a:spLocks noGrp="1"/>
          </p:cNvSpPr>
          <p:nvPr>
            <p:ph type="sldNum" sz="quarter" idx="12"/>
          </p:nvPr>
        </p:nvSpPr>
        <p:spPr>
          <a:noFill/>
        </p:spPr>
        <p:txBody>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nSpc>
                <a:spcPct val="100000"/>
              </a:lnSpc>
              <a:spcBef>
                <a:spcPct val="0"/>
              </a:spcBef>
            </a:pPr>
            <a:fld id="{49B8E67F-EEBE-4053-82EC-10D176A3E7FB}" type="slidenum">
              <a:rPr lang="en-GB" sz="1400">
                <a:solidFill>
                  <a:srgbClr val="000000"/>
                </a:solidFill>
              </a:rPr>
              <a:pPr>
                <a:lnSpc>
                  <a:spcPct val="100000"/>
                </a:lnSpc>
                <a:spcBef>
                  <a:spcPct val="0"/>
                </a:spcBef>
              </a:pPr>
              <a:t>29</a:t>
            </a:fld>
            <a:endParaRPr lang="en-GB" sz="1400">
              <a:solidFill>
                <a:srgbClr val="000000"/>
              </a:solidFill>
            </a:endParaRPr>
          </a:p>
        </p:txBody>
      </p:sp>
      <p:sp>
        <p:nvSpPr>
          <p:cNvPr id="12293" name="Rectangle 2"/>
          <p:cNvSpPr>
            <a:spLocks noGrp="1" noChangeArrowheads="1"/>
          </p:cNvSpPr>
          <p:nvPr>
            <p:ph type="title"/>
          </p:nvPr>
        </p:nvSpPr>
        <p:spPr>
          <a:xfrm>
            <a:off x="1343025" y="76200"/>
            <a:ext cx="9505950" cy="914400"/>
          </a:xfrm>
        </p:spPr>
        <p:txBody>
          <a:bodyPr/>
          <a:lstStyle/>
          <a:p>
            <a:r>
              <a:rPr lang="en-GB" dirty="0" smtClean="0"/>
              <a:t>Example (variable declarations)</a:t>
            </a:r>
          </a:p>
        </p:txBody>
      </p:sp>
      <p:sp>
        <p:nvSpPr>
          <p:cNvPr id="12294" name="Rectangle 3"/>
          <p:cNvSpPr>
            <a:spLocks noGrp="1" noChangeArrowheads="1"/>
          </p:cNvSpPr>
          <p:nvPr>
            <p:ph type="body" idx="1"/>
          </p:nvPr>
        </p:nvSpPr>
        <p:spPr>
          <a:xfrm>
            <a:off x="2209800" y="1066800"/>
            <a:ext cx="7772400" cy="2057400"/>
          </a:xfrm>
        </p:spPr>
        <p:txBody>
          <a:bodyPr/>
          <a:lstStyle/>
          <a:p>
            <a:pPr>
              <a:spcBef>
                <a:spcPct val="0"/>
              </a:spcBef>
              <a:buFontTx/>
              <a:buNone/>
            </a:pPr>
            <a:r>
              <a:rPr lang="en-GB" sz="2400"/>
              <a:t>D</a:t>
            </a:r>
            <a:r>
              <a:rPr lang="en-GB" sz="2400">
                <a:sym typeface="Symbol" panose="05050102010706020507" pitchFamily="18" charset="2"/>
              </a:rPr>
              <a:t>T L		L.in=T.type</a:t>
            </a:r>
          </a:p>
          <a:p>
            <a:pPr>
              <a:spcBef>
                <a:spcPct val="0"/>
              </a:spcBef>
              <a:buFontTx/>
              <a:buNone/>
            </a:pPr>
            <a:r>
              <a:rPr lang="en-GB" sz="2400">
                <a:sym typeface="Symbol" panose="05050102010706020507" pitchFamily="18" charset="2"/>
              </a:rPr>
              <a:t>Tint			T.type=integer</a:t>
            </a:r>
          </a:p>
          <a:p>
            <a:pPr>
              <a:spcBef>
                <a:spcPct val="0"/>
              </a:spcBef>
              <a:buFontTx/>
              <a:buNone/>
            </a:pPr>
            <a:r>
              <a:rPr lang="en-GB" sz="2400">
                <a:sym typeface="Symbol" panose="05050102010706020507" pitchFamily="18" charset="2"/>
              </a:rPr>
              <a:t>	| real		T.type=real</a:t>
            </a:r>
          </a:p>
          <a:p>
            <a:pPr>
              <a:spcBef>
                <a:spcPct val="0"/>
              </a:spcBef>
              <a:buFontTx/>
              <a:buNone/>
            </a:pPr>
            <a:r>
              <a:rPr lang="en-GB" sz="2400">
                <a:sym typeface="Symbol" panose="05050102010706020507" pitchFamily="18" charset="2"/>
              </a:rPr>
              <a:t>LL</a:t>
            </a:r>
            <a:r>
              <a:rPr lang="en-GB" sz="2400" baseline="-25000">
                <a:sym typeface="Symbol" panose="05050102010706020507" pitchFamily="18" charset="2"/>
              </a:rPr>
              <a:t>1</a:t>
            </a:r>
            <a:r>
              <a:rPr lang="en-GB" sz="2400">
                <a:sym typeface="Symbol" panose="05050102010706020507" pitchFamily="18" charset="2"/>
              </a:rPr>
              <a:t>, id		L</a:t>
            </a:r>
            <a:r>
              <a:rPr lang="en-GB" sz="2400" baseline="-25000">
                <a:sym typeface="Symbol" panose="05050102010706020507" pitchFamily="18" charset="2"/>
              </a:rPr>
              <a:t>1</a:t>
            </a:r>
            <a:r>
              <a:rPr lang="en-GB" sz="2400">
                <a:sym typeface="Symbol" panose="05050102010706020507" pitchFamily="18" charset="2"/>
              </a:rPr>
              <a:t>.in=L.in; id.type=L.in</a:t>
            </a:r>
          </a:p>
          <a:p>
            <a:pPr>
              <a:spcBef>
                <a:spcPct val="0"/>
              </a:spcBef>
              <a:buFontTx/>
              <a:buNone/>
            </a:pPr>
            <a:r>
              <a:rPr lang="en-GB" sz="2400">
                <a:sym typeface="Symbol" panose="05050102010706020507" pitchFamily="18" charset="2"/>
              </a:rPr>
              <a:t>	| id			id.type=L.in</a:t>
            </a:r>
            <a:endParaRPr lang="en-GB" smtClean="0"/>
          </a:p>
        </p:txBody>
      </p:sp>
      <p:sp>
        <p:nvSpPr>
          <p:cNvPr id="12295" name="Oval 4"/>
          <p:cNvSpPr>
            <a:spLocks noChangeArrowheads="1"/>
          </p:cNvSpPr>
          <p:nvPr/>
        </p:nvSpPr>
        <p:spPr bwMode="auto">
          <a:xfrm>
            <a:off x="4191000" y="29718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D</a:t>
            </a:r>
          </a:p>
          <a:p>
            <a:pPr algn="ctr" eaLnBrk="0" fontAlgn="base" hangingPunct="0">
              <a:lnSpc>
                <a:spcPct val="100000"/>
              </a:lnSpc>
              <a:spcBef>
                <a:spcPct val="0"/>
              </a:spcBef>
              <a:spcAft>
                <a:spcPct val="0"/>
              </a:spcAft>
            </a:pPr>
            <a:r>
              <a:rPr lang="en-GB">
                <a:solidFill>
                  <a:srgbClr val="000000"/>
                </a:solidFill>
              </a:rPr>
              <a:t>type=real</a:t>
            </a:r>
            <a:endParaRPr lang="en-GB" sz="2400">
              <a:solidFill>
                <a:srgbClr val="000000"/>
              </a:solidFill>
            </a:endParaRPr>
          </a:p>
        </p:txBody>
      </p:sp>
      <p:sp>
        <p:nvSpPr>
          <p:cNvPr id="12296" name="Oval 5"/>
          <p:cNvSpPr>
            <a:spLocks noChangeArrowheads="1"/>
          </p:cNvSpPr>
          <p:nvPr/>
        </p:nvSpPr>
        <p:spPr bwMode="auto">
          <a:xfrm>
            <a:off x="5638800" y="4572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a:t>
            </a:r>
          </a:p>
        </p:txBody>
      </p:sp>
      <p:sp>
        <p:nvSpPr>
          <p:cNvPr id="12297" name="Oval 6"/>
          <p:cNvSpPr>
            <a:spLocks noChangeArrowheads="1"/>
          </p:cNvSpPr>
          <p:nvPr/>
        </p:nvSpPr>
        <p:spPr bwMode="auto">
          <a:xfrm>
            <a:off x="4343400" y="4572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L</a:t>
            </a:r>
          </a:p>
          <a:p>
            <a:pPr algn="ctr" eaLnBrk="0" fontAlgn="base" hangingPunct="0">
              <a:lnSpc>
                <a:spcPct val="100000"/>
              </a:lnSpc>
              <a:spcBef>
                <a:spcPct val="0"/>
              </a:spcBef>
              <a:spcAft>
                <a:spcPct val="0"/>
              </a:spcAft>
            </a:pPr>
            <a:r>
              <a:rPr lang="en-GB">
                <a:solidFill>
                  <a:srgbClr val="000000"/>
                </a:solidFill>
              </a:rPr>
              <a:t>in=real</a:t>
            </a:r>
          </a:p>
        </p:txBody>
      </p:sp>
      <p:sp>
        <p:nvSpPr>
          <p:cNvPr id="12298" name="Oval 7"/>
          <p:cNvSpPr>
            <a:spLocks noChangeArrowheads="1"/>
          </p:cNvSpPr>
          <p:nvPr/>
        </p:nvSpPr>
        <p:spPr bwMode="auto">
          <a:xfrm>
            <a:off x="2895600" y="4572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real</a:t>
            </a:r>
          </a:p>
        </p:txBody>
      </p:sp>
      <p:sp>
        <p:nvSpPr>
          <p:cNvPr id="12299" name="Oval 8"/>
          <p:cNvSpPr>
            <a:spLocks noChangeArrowheads="1"/>
          </p:cNvSpPr>
          <p:nvPr/>
        </p:nvSpPr>
        <p:spPr bwMode="auto">
          <a:xfrm>
            <a:off x="5638800" y="36576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L</a:t>
            </a:r>
          </a:p>
          <a:p>
            <a:pPr algn="ctr" eaLnBrk="0" fontAlgn="base" hangingPunct="0">
              <a:lnSpc>
                <a:spcPct val="100000"/>
              </a:lnSpc>
              <a:spcBef>
                <a:spcPct val="0"/>
              </a:spcBef>
              <a:spcAft>
                <a:spcPct val="0"/>
              </a:spcAft>
            </a:pPr>
            <a:r>
              <a:rPr lang="en-GB">
                <a:solidFill>
                  <a:srgbClr val="000000"/>
                </a:solidFill>
              </a:rPr>
              <a:t>in=real</a:t>
            </a:r>
            <a:endParaRPr lang="en-GB" sz="2400">
              <a:solidFill>
                <a:srgbClr val="000000"/>
              </a:solidFill>
            </a:endParaRPr>
          </a:p>
        </p:txBody>
      </p:sp>
      <p:sp>
        <p:nvSpPr>
          <p:cNvPr id="12300" name="Oval 9"/>
          <p:cNvSpPr>
            <a:spLocks noChangeArrowheads="1"/>
          </p:cNvSpPr>
          <p:nvPr/>
        </p:nvSpPr>
        <p:spPr bwMode="auto">
          <a:xfrm>
            <a:off x="2895600" y="36576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T</a:t>
            </a:r>
          </a:p>
          <a:p>
            <a:pPr algn="ctr" eaLnBrk="0" fontAlgn="base" hangingPunct="0">
              <a:lnSpc>
                <a:spcPct val="100000"/>
              </a:lnSpc>
              <a:spcBef>
                <a:spcPct val="0"/>
              </a:spcBef>
              <a:spcAft>
                <a:spcPct val="0"/>
              </a:spcAft>
            </a:pPr>
            <a:r>
              <a:rPr lang="en-GB">
                <a:solidFill>
                  <a:srgbClr val="000000"/>
                </a:solidFill>
              </a:rPr>
              <a:t>type=real</a:t>
            </a:r>
          </a:p>
        </p:txBody>
      </p:sp>
      <p:sp>
        <p:nvSpPr>
          <p:cNvPr id="12301" name="Oval 10"/>
          <p:cNvSpPr>
            <a:spLocks noChangeArrowheads="1"/>
          </p:cNvSpPr>
          <p:nvPr/>
        </p:nvSpPr>
        <p:spPr bwMode="auto">
          <a:xfrm>
            <a:off x="6934200" y="4572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id</a:t>
            </a:r>
          </a:p>
          <a:p>
            <a:pPr algn="ctr" eaLnBrk="0" fontAlgn="base" hangingPunct="0">
              <a:lnSpc>
                <a:spcPct val="100000"/>
              </a:lnSpc>
              <a:spcBef>
                <a:spcPct val="0"/>
              </a:spcBef>
              <a:spcAft>
                <a:spcPct val="0"/>
              </a:spcAft>
            </a:pPr>
            <a:r>
              <a:rPr lang="en-GB">
                <a:solidFill>
                  <a:srgbClr val="000000"/>
                </a:solidFill>
              </a:rPr>
              <a:t>type=real</a:t>
            </a:r>
          </a:p>
        </p:txBody>
      </p:sp>
      <p:sp>
        <p:nvSpPr>
          <p:cNvPr id="12302" name="Oval 11"/>
          <p:cNvSpPr>
            <a:spLocks noChangeArrowheads="1"/>
          </p:cNvSpPr>
          <p:nvPr/>
        </p:nvSpPr>
        <p:spPr bwMode="auto">
          <a:xfrm>
            <a:off x="4343400" y="54864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id</a:t>
            </a:r>
          </a:p>
          <a:p>
            <a:pPr algn="ctr" eaLnBrk="0" fontAlgn="base" hangingPunct="0">
              <a:lnSpc>
                <a:spcPct val="100000"/>
              </a:lnSpc>
              <a:spcBef>
                <a:spcPct val="0"/>
              </a:spcBef>
              <a:spcAft>
                <a:spcPct val="0"/>
              </a:spcAft>
            </a:pPr>
            <a:r>
              <a:rPr lang="en-GB">
                <a:solidFill>
                  <a:srgbClr val="000000"/>
                </a:solidFill>
              </a:rPr>
              <a:t>type=real</a:t>
            </a:r>
            <a:endParaRPr lang="en-GB" sz="2400">
              <a:solidFill>
                <a:srgbClr val="000000"/>
              </a:solidFill>
            </a:endParaRPr>
          </a:p>
        </p:txBody>
      </p:sp>
      <p:cxnSp>
        <p:nvCxnSpPr>
          <p:cNvPr id="12303" name="AutoShape 12"/>
          <p:cNvCxnSpPr>
            <a:cxnSpLocks noChangeShapeType="1"/>
            <a:stCxn id="12295" idx="3"/>
            <a:endCxn id="12300" idx="0"/>
          </p:cNvCxnSpPr>
          <p:nvPr/>
        </p:nvCxnSpPr>
        <p:spPr bwMode="auto">
          <a:xfrm flipH="1">
            <a:off x="3238501" y="3557588"/>
            <a:ext cx="1052513" cy="1000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4" name="AutoShape 13"/>
          <p:cNvCxnSpPr>
            <a:cxnSpLocks noChangeShapeType="1"/>
            <a:stCxn id="12295" idx="5"/>
            <a:endCxn id="12299" idx="0"/>
          </p:cNvCxnSpPr>
          <p:nvPr/>
        </p:nvCxnSpPr>
        <p:spPr bwMode="auto">
          <a:xfrm>
            <a:off x="4776788" y="3557588"/>
            <a:ext cx="1204912" cy="1000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5" name="AutoShape 14"/>
          <p:cNvCxnSpPr>
            <a:cxnSpLocks noChangeShapeType="1"/>
            <a:stCxn id="12300" idx="4"/>
            <a:endCxn id="12298" idx="0"/>
          </p:cNvCxnSpPr>
          <p:nvPr/>
        </p:nvCxnSpPr>
        <p:spPr bwMode="auto">
          <a:xfrm>
            <a:off x="3238500" y="4343400"/>
            <a:ext cx="0" cy="2286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6" name="AutoShape 15"/>
          <p:cNvCxnSpPr>
            <a:cxnSpLocks noChangeShapeType="1"/>
            <a:stCxn id="12299" idx="3"/>
            <a:endCxn id="12297" idx="0"/>
          </p:cNvCxnSpPr>
          <p:nvPr/>
        </p:nvCxnSpPr>
        <p:spPr bwMode="auto">
          <a:xfrm flipH="1">
            <a:off x="4686301" y="4243388"/>
            <a:ext cx="1052513" cy="3286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7" name="AutoShape 16"/>
          <p:cNvCxnSpPr>
            <a:cxnSpLocks noChangeShapeType="1"/>
            <a:stCxn id="12299" idx="4"/>
            <a:endCxn id="12296" idx="0"/>
          </p:cNvCxnSpPr>
          <p:nvPr/>
        </p:nvCxnSpPr>
        <p:spPr bwMode="auto">
          <a:xfrm>
            <a:off x="5981700" y="4343400"/>
            <a:ext cx="0" cy="2286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8" name="AutoShape 17"/>
          <p:cNvCxnSpPr>
            <a:cxnSpLocks noChangeShapeType="1"/>
            <a:stCxn id="12299" idx="5"/>
            <a:endCxn id="12301" idx="0"/>
          </p:cNvCxnSpPr>
          <p:nvPr/>
        </p:nvCxnSpPr>
        <p:spPr bwMode="auto">
          <a:xfrm>
            <a:off x="6224588" y="4243388"/>
            <a:ext cx="1052512" cy="3286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9" name="AutoShape 18"/>
          <p:cNvCxnSpPr>
            <a:cxnSpLocks noChangeShapeType="1"/>
            <a:stCxn id="12297" idx="4"/>
            <a:endCxn id="12302" idx="0"/>
          </p:cNvCxnSpPr>
          <p:nvPr/>
        </p:nvCxnSpPr>
        <p:spPr bwMode="auto">
          <a:xfrm>
            <a:off x="4686300" y="5257800"/>
            <a:ext cx="0" cy="2286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10" name="AutoShape 19"/>
          <p:cNvSpPr>
            <a:spLocks noChangeArrowheads="1"/>
          </p:cNvSpPr>
          <p:nvPr/>
        </p:nvSpPr>
        <p:spPr bwMode="auto">
          <a:xfrm>
            <a:off x="3581400" y="4419600"/>
            <a:ext cx="228600" cy="381000"/>
          </a:xfrm>
          <a:prstGeom prst="upArrow">
            <a:avLst>
              <a:gd name="adj1" fmla="val 50000"/>
              <a:gd name="adj2" fmla="val 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2311" name="AutoShape 21"/>
          <p:cNvSpPr>
            <a:spLocks noChangeArrowheads="1"/>
          </p:cNvSpPr>
          <p:nvPr/>
        </p:nvSpPr>
        <p:spPr bwMode="auto">
          <a:xfrm rot="2700000">
            <a:off x="3886200" y="3733800"/>
            <a:ext cx="228600" cy="381000"/>
          </a:xfrm>
          <a:prstGeom prst="upArrow">
            <a:avLst>
              <a:gd name="adj1" fmla="val 50000"/>
              <a:gd name="adj2" fmla="val 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2312" name="AutoShape 22"/>
          <p:cNvSpPr>
            <a:spLocks noChangeArrowheads="1"/>
          </p:cNvSpPr>
          <p:nvPr/>
        </p:nvSpPr>
        <p:spPr bwMode="auto">
          <a:xfrm rot="7500000">
            <a:off x="5257800" y="3657600"/>
            <a:ext cx="228600" cy="381000"/>
          </a:xfrm>
          <a:prstGeom prst="upArrow">
            <a:avLst>
              <a:gd name="adj1" fmla="val 50000"/>
              <a:gd name="adj2" fmla="val 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2313" name="AutoShape 24"/>
          <p:cNvSpPr>
            <a:spLocks noChangeArrowheads="1"/>
          </p:cNvSpPr>
          <p:nvPr/>
        </p:nvSpPr>
        <p:spPr bwMode="auto">
          <a:xfrm rot="-7500000">
            <a:off x="5257800" y="4343400"/>
            <a:ext cx="228600" cy="381000"/>
          </a:xfrm>
          <a:prstGeom prst="upArrow">
            <a:avLst>
              <a:gd name="adj1" fmla="val 50000"/>
              <a:gd name="adj2" fmla="val 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2314" name="Text Box 27"/>
          <p:cNvSpPr txBox="1">
            <a:spLocks noChangeArrowheads="1"/>
          </p:cNvSpPr>
          <p:nvPr/>
        </p:nvSpPr>
        <p:spPr bwMode="auto">
          <a:xfrm>
            <a:off x="1524000" y="5445126"/>
            <a:ext cx="2490788" cy="11969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lnSpc>
                <a:spcPct val="100000"/>
              </a:lnSpc>
              <a:spcBef>
                <a:spcPct val="0"/>
              </a:spcBef>
              <a:spcAft>
                <a:spcPct val="0"/>
              </a:spcAft>
            </a:pPr>
            <a:r>
              <a:rPr lang="en-GB" sz="2400">
                <a:solidFill>
                  <a:srgbClr val="000000"/>
                </a:solidFill>
              </a:rPr>
              <a:t>What kind of </a:t>
            </a:r>
          </a:p>
          <a:p>
            <a:pPr eaLnBrk="0" fontAlgn="base" hangingPunct="0">
              <a:lnSpc>
                <a:spcPct val="100000"/>
              </a:lnSpc>
              <a:spcBef>
                <a:spcPct val="0"/>
              </a:spcBef>
              <a:spcAft>
                <a:spcPct val="0"/>
              </a:spcAft>
            </a:pPr>
            <a:r>
              <a:rPr lang="en-GB" sz="2400">
                <a:solidFill>
                  <a:srgbClr val="000000"/>
                </a:solidFill>
              </a:rPr>
              <a:t>attribute is “type”?</a:t>
            </a:r>
          </a:p>
          <a:p>
            <a:pPr eaLnBrk="0" fontAlgn="base" hangingPunct="0">
              <a:lnSpc>
                <a:spcPct val="100000"/>
              </a:lnSpc>
              <a:spcBef>
                <a:spcPct val="0"/>
              </a:spcBef>
              <a:spcAft>
                <a:spcPct val="0"/>
              </a:spcAft>
            </a:pPr>
            <a:r>
              <a:rPr lang="en-GB" sz="2400">
                <a:solidFill>
                  <a:srgbClr val="000000"/>
                </a:solidFill>
              </a:rPr>
              <a:t>What about “in”?</a:t>
            </a:r>
          </a:p>
        </p:txBody>
      </p:sp>
      <p:sp>
        <p:nvSpPr>
          <p:cNvPr id="12315" name="AutoShape 28"/>
          <p:cNvSpPr>
            <a:spLocks noChangeArrowheads="1"/>
          </p:cNvSpPr>
          <p:nvPr/>
        </p:nvSpPr>
        <p:spPr bwMode="auto">
          <a:xfrm>
            <a:off x="5029200" y="5181600"/>
            <a:ext cx="228600" cy="381000"/>
          </a:xfrm>
          <a:prstGeom prst="upDownArrow">
            <a:avLst>
              <a:gd name="adj1" fmla="val 50000"/>
              <a:gd name="adj2" fmla="val 33333"/>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2316" name="AutoShape 29"/>
          <p:cNvSpPr>
            <a:spLocks noChangeArrowheads="1"/>
          </p:cNvSpPr>
          <p:nvPr/>
        </p:nvSpPr>
        <p:spPr bwMode="auto">
          <a:xfrm rot="7500000">
            <a:off x="6553200" y="4419600"/>
            <a:ext cx="228600" cy="381000"/>
          </a:xfrm>
          <a:prstGeom prst="upDownArrow">
            <a:avLst>
              <a:gd name="adj1" fmla="val 50000"/>
              <a:gd name="adj2" fmla="val 33333"/>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2317" name="Text Box 30"/>
          <p:cNvSpPr txBox="1">
            <a:spLocks noChangeArrowheads="1"/>
          </p:cNvSpPr>
          <p:nvPr/>
        </p:nvSpPr>
        <p:spPr bwMode="auto">
          <a:xfrm>
            <a:off x="7967664" y="2846389"/>
            <a:ext cx="2700337" cy="3400931"/>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lnSpc>
                <a:spcPct val="100000"/>
              </a:lnSpc>
              <a:spcBef>
                <a:spcPct val="0"/>
              </a:spcBef>
              <a:spcAft>
                <a:spcPct val="0"/>
              </a:spcAft>
            </a:pPr>
            <a:r>
              <a:rPr lang="en-GB" sz="2200" dirty="0">
                <a:solidFill>
                  <a:srgbClr val="000000"/>
                </a:solidFill>
              </a:rPr>
              <a:t>In practice, we don’t need to do all this with variable </a:t>
            </a:r>
            <a:r>
              <a:rPr lang="en-GB" sz="2200" dirty="0" err="1">
                <a:solidFill>
                  <a:srgbClr val="000000"/>
                </a:solidFill>
              </a:rPr>
              <a:t>decla</a:t>
            </a:r>
            <a:r>
              <a:rPr lang="en-GB" sz="2200" dirty="0">
                <a:solidFill>
                  <a:srgbClr val="000000"/>
                </a:solidFill>
              </a:rPr>
              <a:t>-rations!  We can use a symbol </a:t>
            </a:r>
            <a:r>
              <a:rPr lang="en-GB" sz="2200" dirty="0" smtClean="0">
                <a:solidFill>
                  <a:srgbClr val="000000"/>
                </a:solidFill>
              </a:rPr>
              <a:t>table.</a:t>
            </a:r>
            <a:endParaRPr lang="en-GB" sz="2200" dirty="0">
              <a:solidFill>
                <a:srgbClr val="000000"/>
              </a:solidFill>
            </a:endParaRPr>
          </a:p>
          <a:p>
            <a:pPr eaLnBrk="0" fontAlgn="base" hangingPunct="0">
              <a:lnSpc>
                <a:spcPct val="100000"/>
              </a:lnSpc>
              <a:spcBef>
                <a:spcPct val="0"/>
              </a:spcBef>
              <a:spcAft>
                <a:spcPct val="0"/>
              </a:spcAft>
            </a:pPr>
            <a:r>
              <a:rPr lang="en-GB" sz="2200" dirty="0">
                <a:solidFill>
                  <a:srgbClr val="000000"/>
                </a:solidFill>
              </a:rPr>
              <a:t>There, all we need to do is to add a new entry into a symbol table. E.g.:</a:t>
            </a:r>
          </a:p>
          <a:p>
            <a:pPr eaLnBrk="0" fontAlgn="base" hangingPunct="0">
              <a:lnSpc>
                <a:spcPct val="100000"/>
              </a:lnSpc>
              <a:spcBef>
                <a:spcPct val="0"/>
              </a:spcBef>
              <a:spcAft>
                <a:spcPct val="0"/>
              </a:spcAft>
            </a:pPr>
            <a:r>
              <a:rPr lang="en-GB" sz="1700" i="1" dirty="0" err="1">
                <a:solidFill>
                  <a:srgbClr val="000000"/>
                </a:solidFill>
              </a:rPr>
              <a:t>addtype</a:t>
            </a:r>
            <a:r>
              <a:rPr lang="en-GB" sz="1700" i="1" dirty="0">
                <a:solidFill>
                  <a:srgbClr val="000000"/>
                </a:solidFill>
              </a:rPr>
              <a:t>(</a:t>
            </a:r>
            <a:r>
              <a:rPr lang="en-GB" sz="1700" i="1" dirty="0" err="1">
                <a:solidFill>
                  <a:srgbClr val="000000"/>
                </a:solidFill>
              </a:rPr>
              <a:t>id.type</a:t>
            </a:r>
            <a:r>
              <a:rPr lang="en-GB" sz="1700" i="1" dirty="0">
                <a:solidFill>
                  <a:srgbClr val="000000"/>
                </a:solidFill>
              </a:rPr>
              <a:t>, L.in)</a:t>
            </a:r>
            <a:endParaRPr lang="en-GB" sz="1700" dirty="0">
              <a:solidFill>
                <a:srgbClr val="000000"/>
              </a:solidFill>
            </a:endParaRPr>
          </a:p>
        </p:txBody>
      </p:sp>
      <p:sp>
        <p:nvSpPr>
          <p:cNvPr id="12318" name="Oval 31"/>
          <p:cNvSpPr>
            <a:spLocks noChangeArrowheads="1"/>
          </p:cNvSpPr>
          <p:nvPr/>
        </p:nvSpPr>
        <p:spPr bwMode="auto">
          <a:xfrm>
            <a:off x="6400800" y="2133600"/>
            <a:ext cx="1676400" cy="53340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2319" name="Oval 32"/>
          <p:cNvSpPr>
            <a:spLocks noChangeArrowheads="1"/>
          </p:cNvSpPr>
          <p:nvPr/>
        </p:nvSpPr>
        <p:spPr bwMode="auto">
          <a:xfrm>
            <a:off x="4953000" y="2514600"/>
            <a:ext cx="1676400" cy="53340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2320" name="Line 34"/>
          <p:cNvSpPr>
            <a:spLocks noChangeShapeType="1"/>
          </p:cNvSpPr>
          <p:nvPr/>
        </p:nvSpPr>
        <p:spPr bwMode="auto">
          <a:xfrm flipH="1" flipV="1">
            <a:off x="6456364" y="2997200"/>
            <a:ext cx="1584325" cy="2160588"/>
          </a:xfrm>
          <a:prstGeom prst="line">
            <a:avLst/>
          </a:prstGeom>
          <a:noFill/>
          <a:ln w="127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2321" name="Line 35"/>
          <p:cNvSpPr>
            <a:spLocks noChangeShapeType="1"/>
          </p:cNvSpPr>
          <p:nvPr/>
        </p:nvSpPr>
        <p:spPr bwMode="auto">
          <a:xfrm flipH="1" flipV="1">
            <a:off x="7391400" y="2708276"/>
            <a:ext cx="649288" cy="2449513"/>
          </a:xfrm>
          <a:prstGeom prst="line">
            <a:avLst/>
          </a:prstGeom>
          <a:noFill/>
          <a:ln w="127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Tree>
    <p:extLst>
      <p:ext uri="{BB962C8B-B14F-4D97-AF65-F5344CB8AC3E}">
        <p14:creationId xmlns:p14="http://schemas.microsoft.com/office/powerpoint/2010/main" val="4241839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wrong with the following?</a:t>
            </a:r>
            <a:endParaRPr lang="en-US" dirty="0"/>
          </a:p>
        </p:txBody>
      </p:sp>
      <p:sp>
        <p:nvSpPr>
          <p:cNvPr id="4" name="Rectangle 3"/>
          <p:cNvSpPr>
            <a:spLocks noGrp="1" noChangeArrowheads="1"/>
          </p:cNvSpPr>
          <p:nvPr>
            <p:ph idx="1"/>
          </p:nvPr>
        </p:nvSpPr>
        <p:spPr>
          <a:xfrm>
            <a:off x="838200" y="1825625"/>
            <a:ext cx="5715000" cy="3781091"/>
          </a:xfrm>
          <a:ln>
            <a:solidFill>
              <a:schemeClr val="tx1"/>
            </a:solidFill>
            <a:miter lim="800000"/>
            <a:headEnd/>
            <a:tailEnd/>
          </a:ln>
        </p:spPr>
        <p:txBody>
          <a:bodyPr>
            <a:normAutofit fontScale="92500" lnSpcReduction="20000"/>
          </a:bodyPr>
          <a:lstStyle/>
          <a:p>
            <a:pPr>
              <a:lnSpc>
                <a:spcPct val="80000"/>
              </a:lnSpc>
              <a:spcBef>
                <a:spcPct val="0"/>
              </a:spcBef>
              <a:buFontTx/>
              <a:buNone/>
            </a:pPr>
            <a:r>
              <a:rPr lang="en-GB" sz="2800" b="1" dirty="0">
                <a:latin typeface="Courier New" panose="02070309020205020404" pitchFamily="49" charset="0"/>
              </a:rPr>
              <a:t>foo(</a:t>
            </a:r>
            <a:r>
              <a:rPr lang="en-GB" sz="2800" b="1" dirty="0" err="1">
                <a:latin typeface="Courier New" panose="02070309020205020404" pitchFamily="49" charset="0"/>
              </a:rPr>
              <a:t>a,b,c,d</a:t>
            </a:r>
            <a:r>
              <a:rPr lang="en-GB" sz="2800" b="1" dirty="0">
                <a:latin typeface="Courier New" panose="02070309020205020404" pitchFamily="49" charset="0"/>
              </a:rPr>
              <a:t>)</a:t>
            </a:r>
          </a:p>
          <a:p>
            <a:pPr>
              <a:lnSpc>
                <a:spcPct val="80000"/>
              </a:lnSpc>
              <a:spcBef>
                <a:spcPct val="0"/>
              </a:spcBef>
              <a:buFontTx/>
              <a:buNone/>
            </a:pPr>
            <a:r>
              <a:rPr lang="en-GB" sz="2800" b="1" dirty="0">
                <a:latin typeface="Courier New" panose="02070309020205020404" pitchFamily="49" charset="0"/>
              </a:rPr>
              <a:t>	</a:t>
            </a:r>
            <a:r>
              <a:rPr lang="en-GB" sz="2800" b="1" dirty="0" err="1">
                <a:latin typeface="Courier New" panose="02070309020205020404" pitchFamily="49" charset="0"/>
              </a:rPr>
              <a:t>int</a:t>
            </a:r>
            <a:r>
              <a:rPr lang="en-GB" sz="2800" b="1" dirty="0">
                <a:latin typeface="Courier New" panose="02070309020205020404" pitchFamily="49" charset="0"/>
              </a:rPr>
              <a:t> </a:t>
            </a:r>
            <a:r>
              <a:rPr lang="en-GB" sz="2800" b="1" dirty="0" err="1">
                <a:latin typeface="Courier New" panose="02070309020205020404" pitchFamily="49" charset="0"/>
              </a:rPr>
              <a:t>a,b,c,d</a:t>
            </a:r>
            <a:r>
              <a:rPr lang="en-GB" sz="2800" b="1" dirty="0">
                <a:latin typeface="Courier New" panose="02070309020205020404" pitchFamily="49" charset="0"/>
              </a:rPr>
              <a:t>;</a:t>
            </a:r>
          </a:p>
          <a:p>
            <a:pPr>
              <a:lnSpc>
                <a:spcPct val="80000"/>
              </a:lnSpc>
              <a:spcBef>
                <a:spcPct val="0"/>
              </a:spcBef>
              <a:buFontTx/>
              <a:buNone/>
            </a:pPr>
            <a:r>
              <a:rPr lang="en-GB" sz="2800" b="1" dirty="0">
                <a:latin typeface="Courier New" panose="02070309020205020404" pitchFamily="49" charset="0"/>
              </a:rPr>
              <a:t>{ … }</a:t>
            </a:r>
          </a:p>
          <a:p>
            <a:pPr>
              <a:lnSpc>
                <a:spcPct val="80000"/>
              </a:lnSpc>
              <a:spcBef>
                <a:spcPct val="0"/>
              </a:spcBef>
              <a:buFontTx/>
              <a:buNone/>
            </a:pPr>
            <a:endParaRPr lang="en-GB" sz="2800" b="1" dirty="0">
              <a:latin typeface="Courier New" panose="02070309020205020404" pitchFamily="49" charset="0"/>
            </a:endParaRPr>
          </a:p>
          <a:p>
            <a:pPr>
              <a:lnSpc>
                <a:spcPct val="80000"/>
              </a:lnSpc>
              <a:spcBef>
                <a:spcPct val="0"/>
              </a:spcBef>
              <a:buFontTx/>
              <a:buNone/>
            </a:pPr>
            <a:r>
              <a:rPr lang="en-GB" sz="2800" b="1" dirty="0" err="1">
                <a:latin typeface="Courier New" panose="02070309020205020404" pitchFamily="49" charset="0"/>
              </a:rPr>
              <a:t>lala</a:t>
            </a:r>
            <a:r>
              <a:rPr lang="en-GB" sz="2800" b="1" dirty="0">
                <a:latin typeface="Courier New" panose="02070309020205020404" pitchFamily="49" charset="0"/>
              </a:rPr>
              <a:t>()</a:t>
            </a:r>
          </a:p>
          <a:p>
            <a:pPr>
              <a:lnSpc>
                <a:spcPct val="80000"/>
              </a:lnSpc>
              <a:spcBef>
                <a:spcPct val="0"/>
              </a:spcBef>
              <a:buFontTx/>
              <a:buNone/>
            </a:pPr>
            <a:r>
              <a:rPr lang="en-GB" sz="2800" b="1" dirty="0">
                <a:latin typeface="Courier New" panose="02070309020205020404" pitchFamily="49" charset="0"/>
              </a:rPr>
              <a:t>{</a:t>
            </a:r>
          </a:p>
          <a:p>
            <a:pPr>
              <a:lnSpc>
                <a:spcPct val="80000"/>
              </a:lnSpc>
              <a:spcBef>
                <a:spcPct val="0"/>
              </a:spcBef>
              <a:buFontTx/>
              <a:buNone/>
            </a:pPr>
            <a:r>
              <a:rPr lang="en-GB" sz="2800" b="1" dirty="0">
                <a:latin typeface="Courier New" panose="02070309020205020404" pitchFamily="49" charset="0"/>
              </a:rPr>
              <a:t>	</a:t>
            </a:r>
            <a:r>
              <a:rPr lang="en-GB" sz="2800" b="1" dirty="0" err="1">
                <a:latin typeface="Courier New" panose="02070309020205020404" pitchFamily="49" charset="0"/>
              </a:rPr>
              <a:t>int</a:t>
            </a:r>
            <a:r>
              <a:rPr lang="en-GB" sz="2800" b="1" dirty="0">
                <a:latin typeface="Courier New" panose="02070309020205020404" pitchFamily="49" charset="0"/>
              </a:rPr>
              <a:t> f[3],g[0],</a:t>
            </a:r>
            <a:r>
              <a:rPr lang="en-GB" sz="2800" b="1" dirty="0" err="1">
                <a:latin typeface="Courier New" panose="02070309020205020404" pitchFamily="49" charset="0"/>
              </a:rPr>
              <a:t>h,i,j,k</a:t>
            </a:r>
            <a:r>
              <a:rPr lang="en-GB" sz="2800" b="1" dirty="0">
                <a:latin typeface="Courier New" panose="02070309020205020404" pitchFamily="49" charset="0"/>
              </a:rPr>
              <a:t>;</a:t>
            </a:r>
          </a:p>
          <a:p>
            <a:pPr>
              <a:lnSpc>
                <a:spcPct val="80000"/>
              </a:lnSpc>
              <a:spcBef>
                <a:spcPct val="0"/>
              </a:spcBef>
              <a:buFontTx/>
              <a:buNone/>
            </a:pPr>
            <a:r>
              <a:rPr lang="en-GB" sz="2800" b="1" dirty="0">
                <a:latin typeface="Courier New" panose="02070309020205020404" pitchFamily="49" charset="0"/>
              </a:rPr>
              <a:t>	char *p;</a:t>
            </a:r>
          </a:p>
          <a:p>
            <a:pPr>
              <a:lnSpc>
                <a:spcPct val="80000"/>
              </a:lnSpc>
              <a:spcBef>
                <a:spcPct val="0"/>
              </a:spcBef>
              <a:buFontTx/>
              <a:buNone/>
            </a:pPr>
            <a:r>
              <a:rPr lang="en-GB" sz="2800" b="1" dirty="0">
                <a:latin typeface="Courier New" panose="02070309020205020404" pitchFamily="49" charset="0"/>
              </a:rPr>
              <a:t>	foo(h,</a:t>
            </a:r>
            <a:r>
              <a:rPr lang="en-GB" sz="2800" b="1" dirty="0" err="1">
                <a:latin typeface="Courier New" panose="02070309020205020404" pitchFamily="49" charset="0"/>
              </a:rPr>
              <a:t>i</a:t>
            </a:r>
            <a:r>
              <a:rPr lang="en-GB" sz="2800" b="1" dirty="0">
                <a:latin typeface="Courier New" panose="02070309020205020404" pitchFamily="49" charset="0"/>
              </a:rPr>
              <a:t>,“ab”,</a:t>
            </a:r>
            <a:r>
              <a:rPr lang="en-GB" sz="2800" b="1" dirty="0" err="1">
                <a:latin typeface="Courier New" panose="02070309020205020404" pitchFamily="49" charset="0"/>
              </a:rPr>
              <a:t>j,k</a:t>
            </a:r>
            <a:r>
              <a:rPr lang="en-GB" sz="2800" b="1" dirty="0">
                <a:latin typeface="Courier New" panose="02070309020205020404" pitchFamily="49" charset="0"/>
              </a:rPr>
              <a:t>);</a:t>
            </a:r>
          </a:p>
          <a:p>
            <a:pPr>
              <a:lnSpc>
                <a:spcPct val="80000"/>
              </a:lnSpc>
              <a:spcBef>
                <a:spcPct val="0"/>
              </a:spcBef>
              <a:buFontTx/>
              <a:buNone/>
            </a:pPr>
            <a:r>
              <a:rPr lang="en-GB" sz="2800" b="1" dirty="0">
                <a:latin typeface="Courier New" panose="02070309020205020404" pitchFamily="49" charset="0"/>
              </a:rPr>
              <a:t>	k=f*</a:t>
            </a:r>
            <a:r>
              <a:rPr lang="en-GB" sz="2800" b="1" dirty="0" err="1">
                <a:latin typeface="Courier New" panose="02070309020205020404" pitchFamily="49" charset="0"/>
              </a:rPr>
              <a:t>i+j</a:t>
            </a:r>
            <a:r>
              <a:rPr lang="en-GB" sz="2800" b="1" dirty="0">
                <a:latin typeface="Courier New" panose="02070309020205020404" pitchFamily="49" charset="0"/>
              </a:rPr>
              <a:t>;</a:t>
            </a:r>
          </a:p>
          <a:p>
            <a:pPr>
              <a:lnSpc>
                <a:spcPct val="80000"/>
              </a:lnSpc>
              <a:spcBef>
                <a:spcPct val="0"/>
              </a:spcBef>
              <a:buFontTx/>
              <a:buNone/>
            </a:pPr>
            <a:r>
              <a:rPr lang="en-GB" sz="2800" b="1" dirty="0">
                <a:latin typeface="Courier New" panose="02070309020205020404" pitchFamily="49" charset="0"/>
              </a:rPr>
              <a:t>	h=g[7];</a:t>
            </a:r>
          </a:p>
          <a:p>
            <a:pPr>
              <a:lnSpc>
                <a:spcPct val="80000"/>
              </a:lnSpc>
              <a:spcBef>
                <a:spcPct val="0"/>
              </a:spcBef>
              <a:buFontTx/>
              <a:buNone/>
            </a:pPr>
            <a:r>
              <a:rPr lang="en-GB" sz="2800" b="1" dirty="0">
                <a:latin typeface="Courier New" panose="02070309020205020404" pitchFamily="49" charset="0"/>
              </a:rPr>
              <a:t>	</a:t>
            </a:r>
            <a:r>
              <a:rPr lang="en-GB" sz="2800" b="1" dirty="0" err="1">
                <a:latin typeface="Courier New" panose="02070309020205020404" pitchFamily="49" charset="0"/>
              </a:rPr>
              <a:t>printf</a:t>
            </a:r>
            <a:r>
              <a:rPr lang="en-GB" sz="2800" b="1" dirty="0">
                <a:latin typeface="Courier New" panose="02070309020205020404" pitchFamily="49" charset="0"/>
              </a:rPr>
              <a:t>(“%s,%s”,</a:t>
            </a:r>
            <a:r>
              <a:rPr lang="en-GB" sz="2800" b="1" dirty="0" err="1">
                <a:latin typeface="Courier New" panose="02070309020205020404" pitchFamily="49" charset="0"/>
              </a:rPr>
              <a:t>p,q</a:t>
            </a:r>
            <a:r>
              <a:rPr lang="en-GB" sz="2800" b="1" dirty="0">
                <a:latin typeface="Courier New" panose="02070309020205020404" pitchFamily="49" charset="0"/>
              </a:rPr>
              <a:t>);</a:t>
            </a:r>
          </a:p>
          <a:p>
            <a:pPr>
              <a:lnSpc>
                <a:spcPct val="80000"/>
              </a:lnSpc>
              <a:spcBef>
                <a:spcPct val="0"/>
              </a:spcBef>
              <a:buFontTx/>
              <a:buNone/>
            </a:pPr>
            <a:r>
              <a:rPr lang="en-GB" sz="2800" b="1" dirty="0">
                <a:latin typeface="Courier New" panose="02070309020205020404" pitchFamily="49" charset="0"/>
              </a:rPr>
              <a:t>	p=10;</a:t>
            </a:r>
          </a:p>
          <a:p>
            <a:pPr>
              <a:lnSpc>
                <a:spcPct val="80000"/>
              </a:lnSpc>
              <a:spcBef>
                <a:spcPct val="0"/>
              </a:spcBef>
              <a:buFontTx/>
              <a:buNone/>
            </a:pPr>
            <a:r>
              <a:rPr lang="en-GB" sz="2800" b="1" dirty="0">
                <a:latin typeface="Courier New" panose="02070309020205020404" pitchFamily="49" charset="0"/>
              </a:rPr>
              <a:t>}</a:t>
            </a:r>
            <a:endParaRPr lang="en-GB" dirty="0"/>
          </a:p>
        </p:txBody>
      </p:sp>
      <p:sp>
        <p:nvSpPr>
          <p:cNvPr id="5" name="Text Box 6"/>
          <p:cNvSpPr txBox="1">
            <a:spLocks noChangeArrowheads="1"/>
          </p:cNvSpPr>
          <p:nvPr/>
        </p:nvSpPr>
        <p:spPr bwMode="auto">
          <a:xfrm>
            <a:off x="685800" y="5715000"/>
            <a:ext cx="7897813" cy="528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GB" sz="2800" b="0" i="1" u="none" strike="noStrike" kern="0" cap="none" spc="0" normalizeH="0" baseline="0" noProof="0" dirty="0" smtClean="0">
                <a:ln>
                  <a:noFill/>
                </a:ln>
                <a:solidFill>
                  <a:srgbClr val="000000"/>
                </a:solidFill>
                <a:effectLst/>
                <a:uLnTx/>
                <a:uFillTx/>
                <a:latin typeface="Times New Roman" panose="02020603050405020304" pitchFamily="18" charset="0"/>
              </a:rPr>
              <a:t>To generate code, we need to understand its meaning!</a:t>
            </a:r>
            <a:endParaRPr kumimoji="0" lang="en-GB" sz="2400" b="0" i="0" u="none" strike="noStrike" kern="0" cap="none" spc="0" normalizeH="0" baseline="0" noProof="0" dirty="0" smtClean="0">
              <a:ln>
                <a:noFill/>
              </a:ln>
              <a:solidFill>
                <a:srgbClr val="000000"/>
              </a:solidFill>
              <a:effectLst/>
              <a:uLnTx/>
              <a:uFillTx/>
              <a:latin typeface="Times New Roman" panose="02020603050405020304" pitchFamily="18" charset="0"/>
            </a:endParaRPr>
          </a:p>
        </p:txBody>
      </p:sp>
    </p:spTree>
    <p:extLst>
      <p:ext uri="{BB962C8B-B14F-4D97-AF65-F5344CB8AC3E}">
        <p14:creationId xmlns:p14="http://schemas.microsoft.com/office/powerpoint/2010/main" val="23158545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p:spPr>
        <p:txBody>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nSpc>
                <a:spcPct val="100000"/>
              </a:lnSpc>
              <a:spcBef>
                <a:spcPct val="0"/>
              </a:spcBef>
            </a:pPr>
            <a:fld id="{DC118571-6961-447E-BCE4-C76FAC79AB92}" type="slidenum">
              <a:rPr lang="en-GB" sz="1400">
                <a:solidFill>
                  <a:srgbClr val="000000"/>
                </a:solidFill>
              </a:rPr>
              <a:pPr>
                <a:lnSpc>
                  <a:spcPct val="100000"/>
                </a:lnSpc>
                <a:spcBef>
                  <a:spcPct val="0"/>
                </a:spcBef>
              </a:pPr>
              <a:t>30</a:t>
            </a:fld>
            <a:endParaRPr lang="en-GB" sz="1400">
              <a:solidFill>
                <a:srgbClr val="000000"/>
              </a:solidFill>
            </a:endParaRPr>
          </a:p>
        </p:txBody>
      </p:sp>
      <p:sp>
        <p:nvSpPr>
          <p:cNvPr id="13317" name="Rectangle 2"/>
          <p:cNvSpPr>
            <a:spLocks noGrp="1" noChangeArrowheads="1"/>
          </p:cNvSpPr>
          <p:nvPr>
            <p:ph type="title"/>
          </p:nvPr>
        </p:nvSpPr>
        <p:spPr>
          <a:xfrm>
            <a:off x="1524000" y="0"/>
            <a:ext cx="8915400" cy="457200"/>
          </a:xfrm>
        </p:spPr>
        <p:txBody>
          <a:bodyPr/>
          <a:lstStyle/>
          <a:p>
            <a:r>
              <a:rPr lang="en-GB" sz="4000"/>
              <a:t>Another Example</a:t>
            </a:r>
            <a:r>
              <a:rPr lang="en-GB" smtClean="0"/>
              <a:t> </a:t>
            </a:r>
            <a:r>
              <a:rPr lang="en-GB" sz="3200"/>
              <a:t>(signed binary numbers)</a:t>
            </a:r>
            <a:endParaRPr lang="en-GB" smtClean="0"/>
          </a:p>
        </p:txBody>
      </p:sp>
      <p:sp>
        <p:nvSpPr>
          <p:cNvPr id="13318" name="Rectangle 3"/>
          <p:cNvSpPr>
            <a:spLocks noGrp="1" noChangeArrowheads="1"/>
          </p:cNvSpPr>
          <p:nvPr>
            <p:ph type="body" idx="1"/>
          </p:nvPr>
        </p:nvSpPr>
        <p:spPr>
          <a:xfrm>
            <a:off x="1676401" y="557214"/>
            <a:ext cx="8839200" cy="2895600"/>
          </a:xfrm>
        </p:spPr>
        <p:txBody>
          <a:bodyPr/>
          <a:lstStyle/>
          <a:p>
            <a:pPr>
              <a:lnSpc>
                <a:spcPct val="80000"/>
              </a:lnSpc>
              <a:spcBef>
                <a:spcPct val="0"/>
              </a:spcBef>
              <a:buFontTx/>
              <a:buNone/>
            </a:pPr>
            <a:r>
              <a:rPr lang="en-GB" sz="2400" dirty="0" err="1"/>
              <a:t>Number</a:t>
            </a:r>
            <a:r>
              <a:rPr lang="en-GB" sz="2400" dirty="0" err="1">
                <a:sym typeface="Symbol" panose="05050102010706020507" pitchFamily="18" charset="2"/>
              </a:rPr>
              <a:t>Sign</a:t>
            </a:r>
            <a:r>
              <a:rPr lang="en-GB" sz="2400" dirty="0">
                <a:sym typeface="Symbol" panose="05050102010706020507" pitchFamily="18" charset="2"/>
              </a:rPr>
              <a:t> List		</a:t>
            </a:r>
            <a:r>
              <a:rPr lang="en-GB" sz="2400" dirty="0" err="1">
                <a:sym typeface="Symbol" panose="05050102010706020507" pitchFamily="18" charset="2"/>
              </a:rPr>
              <a:t>List.pos</a:t>
            </a:r>
            <a:r>
              <a:rPr lang="en-GB" sz="2400" dirty="0">
                <a:sym typeface="Symbol" panose="05050102010706020507" pitchFamily="18" charset="2"/>
              </a:rPr>
              <a:t>=0;</a:t>
            </a:r>
          </a:p>
          <a:p>
            <a:pPr>
              <a:lnSpc>
                <a:spcPct val="80000"/>
              </a:lnSpc>
              <a:spcBef>
                <a:spcPct val="0"/>
              </a:spcBef>
              <a:buFontTx/>
              <a:buNone/>
            </a:pPr>
            <a:r>
              <a:rPr lang="en-GB" sz="2400" dirty="0">
                <a:sym typeface="Symbol" panose="05050102010706020507" pitchFamily="18" charset="2"/>
              </a:rPr>
              <a:t>					If </a:t>
            </a:r>
            <a:r>
              <a:rPr lang="en-GB" sz="2400" dirty="0" err="1">
                <a:sym typeface="Symbol" panose="05050102010706020507" pitchFamily="18" charset="2"/>
              </a:rPr>
              <a:t>Sign.neg</a:t>
            </a:r>
            <a:r>
              <a:rPr lang="en-GB" sz="2400" dirty="0">
                <a:sym typeface="Symbol" panose="05050102010706020507" pitchFamily="18" charset="2"/>
              </a:rPr>
              <a:t> then </a:t>
            </a:r>
            <a:r>
              <a:rPr lang="en-GB" sz="2400" dirty="0" err="1">
                <a:sym typeface="Symbol" panose="05050102010706020507" pitchFamily="18" charset="2"/>
              </a:rPr>
              <a:t>Number.val</a:t>
            </a:r>
            <a:r>
              <a:rPr lang="en-GB" sz="2400" dirty="0">
                <a:sym typeface="Symbol" panose="05050102010706020507" pitchFamily="18" charset="2"/>
              </a:rPr>
              <a:t>=-</a:t>
            </a:r>
            <a:r>
              <a:rPr lang="en-GB" sz="2400" dirty="0" err="1">
                <a:sym typeface="Symbol" panose="05050102010706020507" pitchFamily="18" charset="2"/>
              </a:rPr>
              <a:t>List.val</a:t>
            </a:r>
            <a:endParaRPr lang="en-GB" sz="2400" dirty="0">
              <a:sym typeface="Symbol" panose="05050102010706020507" pitchFamily="18" charset="2"/>
            </a:endParaRPr>
          </a:p>
          <a:p>
            <a:pPr>
              <a:lnSpc>
                <a:spcPct val="80000"/>
              </a:lnSpc>
              <a:spcBef>
                <a:spcPct val="0"/>
              </a:spcBef>
              <a:buFontTx/>
              <a:buNone/>
            </a:pPr>
            <a:r>
              <a:rPr lang="en-GB" sz="2400" dirty="0">
                <a:sym typeface="Symbol" panose="05050102010706020507" pitchFamily="18" charset="2"/>
              </a:rPr>
              <a:t>						       else </a:t>
            </a:r>
            <a:r>
              <a:rPr lang="en-GB" sz="2400" dirty="0" err="1">
                <a:sym typeface="Symbol" panose="05050102010706020507" pitchFamily="18" charset="2"/>
              </a:rPr>
              <a:t>Number.val</a:t>
            </a:r>
            <a:r>
              <a:rPr lang="en-GB" sz="2400" dirty="0">
                <a:sym typeface="Symbol" panose="05050102010706020507" pitchFamily="18" charset="2"/>
              </a:rPr>
              <a:t>=</a:t>
            </a:r>
            <a:r>
              <a:rPr lang="en-GB" sz="2400" dirty="0" err="1">
                <a:sym typeface="Symbol" panose="05050102010706020507" pitchFamily="18" charset="2"/>
              </a:rPr>
              <a:t>List.val</a:t>
            </a:r>
            <a:endParaRPr lang="en-GB" sz="2400" dirty="0">
              <a:sym typeface="Symbol" panose="05050102010706020507" pitchFamily="18" charset="2"/>
            </a:endParaRPr>
          </a:p>
          <a:p>
            <a:pPr>
              <a:lnSpc>
                <a:spcPct val="80000"/>
              </a:lnSpc>
              <a:spcBef>
                <a:spcPct val="0"/>
              </a:spcBef>
              <a:buFontTx/>
              <a:buNone/>
            </a:pPr>
            <a:r>
              <a:rPr lang="en-GB" sz="2400" dirty="0">
                <a:sym typeface="Symbol" panose="05050102010706020507" pitchFamily="18" charset="2"/>
              </a:rPr>
              <a:t>Sign +			</a:t>
            </a:r>
            <a:r>
              <a:rPr lang="en-GB" sz="2400" dirty="0" err="1">
                <a:sym typeface="Symbol" panose="05050102010706020507" pitchFamily="18" charset="2"/>
              </a:rPr>
              <a:t>Sign.neg</a:t>
            </a:r>
            <a:r>
              <a:rPr lang="en-GB" sz="2400" dirty="0">
                <a:sym typeface="Symbol" panose="05050102010706020507" pitchFamily="18" charset="2"/>
              </a:rPr>
              <a:t>=false</a:t>
            </a:r>
          </a:p>
          <a:p>
            <a:pPr>
              <a:lnSpc>
                <a:spcPct val="80000"/>
              </a:lnSpc>
              <a:spcBef>
                <a:spcPct val="0"/>
              </a:spcBef>
              <a:buFontTx/>
              <a:buNone/>
            </a:pPr>
            <a:r>
              <a:rPr lang="en-GB" sz="2400" dirty="0">
                <a:sym typeface="Symbol" panose="05050102010706020507" pitchFamily="18" charset="2"/>
              </a:rPr>
              <a:t>	    |   </a:t>
            </a:r>
            <a:r>
              <a:rPr lang="en-GB" sz="2400" dirty="0">
                <a:cs typeface="Times New Roman" panose="02020603050405020304" pitchFamily="18" charset="0"/>
                <a:sym typeface="Symbol" panose="05050102010706020507" pitchFamily="18" charset="2"/>
              </a:rPr>
              <a:t>–</a:t>
            </a:r>
            <a:r>
              <a:rPr lang="en-GB" sz="2400" dirty="0">
                <a:sym typeface="Symbol" panose="05050102010706020507" pitchFamily="18" charset="2"/>
              </a:rPr>
              <a:t>			</a:t>
            </a:r>
            <a:r>
              <a:rPr lang="en-GB" sz="2400" dirty="0" err="1">
                <a:sym typeface="Symbol" panose="05050102010706020507" pitchFamily="18" charset="2"/>
              </a:rPr>
              <a:t>Sign.neg</a:t>
            </a:r>
            <a:r>
              <a:rPr lang="en-GB" sz="2400" dirty="0">
                <a:sym typeface="Symbol" panose="05050102010706020507" pitchFamily="18" charset="2"/>
              </a:rPr>
              <a:t>=true</a:t>
            </a:r>
          </a:p>
          <a:p>
            <a:pPr>
              <a:lnSpc>
                <a:spcPct val="80000"/>
              </a:lnSpc>
              <a:spcBef>
                <a:spcPct val="0"/>
              </a:spcBef>
              <a:buFontTx/>
              <a:buNone/>
            </a:pPr>
            <a:r>
              <a:rPr lang="en-GB" sz="2400" dirty="0">
                <a:sym typeface="Symbol" panose="05050102010706020507" pitchFamily="18" charset="2"/>
              </a:rPr>
              <a:t>ListList</a:t>
            </a:r>
            <a:r>
              <a:rPr lang="en-GB" sz="2400" baseline="-25000" dirty="0">
                <a:sym typeface="Symbol" panose="05050102010706020507" pitchFamily="18" charset="2"/>
              </a:rPr>
              <a:t>1</a:t>
            </a:r>
            <a:r>
              <a:rPr lang="en-GB" sz="2400" dirty="0">
                <a:sym typeface="Symbol" panose="05050102010706020507" pitchFamily="18" charset="2"/>
              </a:rPr>
              <a:t> Bit			List</a:t>
            </a:r>
            <a:r>
              <a:rPr lang="en-GB" sz="2400" baseline="-25000" dirty="0">
                <a:sym typeface="Symbol" panose="05050102010706020507" pitchFamily="18" charset="2"/>
              </a:rPr>
              <a:t>1</a:t>
            </a:r>
            <a:r>
              <a:rPr lang="en-GB" sz="2400" dirty="0">
                <a:sym typeface="Symbol" panose="05050102010706020507" pitchFamily="18" charset="2"/>
              </a:rPr>
              <a:t>.pos=List.pos+1; </a:t>
            </a:r>
            <a:r>
              <a:rPr lang="en-GB" sz="2400" dirty="0" err="1">
                <a:sym typeface="Symbol" panose="05050102010706020507" pitchFamily="18" charset="2"/>
              </a:rPr>
              <a:t>Bit.pos</a:t>
            </a:r>
            <a:r>
              <a:rPr lang="en-GB" sz="2400" dirty="0">
                <a:sym typeface="Symbol" panose="05050102010706020507" pitchFamily="18" charset="2"/>
              </a:rPr>
              <a:t>=</a:t>
            </a:r>
            <a:r>
              <a:rPr lang="en-GB" sz="2400" dirty="0" err="1">
                <a:sym typeface="Symbol" panose="05050102010706020507" pitchFamily="18" charset="2"/>
              </a:rPr>
              <a:t>List.pos</a:t>
            </a:r>
            <a:r>
              <a:rPr lang="en-GB" sz="2400" dirty="0">
                <a:sym typeface="Symbol" panose="05050102010706020507" pitchFamily="18" charset="2"/>
              </a:rPr>
              <a:t>;</a:t>
            </a:r>
          </a:p>
          <a:p>
            <a:pPr>
              <a:lnSpc>
                <a:spcPct val="80000"/>
              </a:lnSpc>
              <a:spcBef>
                <a:spcPct val="0"/>
              </a:spcBef>
              <a:buFontTx/>
              <a:buNone/>
            </a:pPr>
            <a:r>
              <a:rPr lang="en-GB" sz="2400" dirty="0">
                <a:sym typeface="Symbol" panose="05050102010706020507" pitchFamily="18" charset="2"/>
              </a:rPr>
              <a:t>					</a:t>
            </a:r>
            <a:r>
              <a:rPr lang="en-GB" sz="2400" dirty="0" err="1">
                <a:sym typeface="Symbol" panose="05050102010706020507" pitchFamily="18" charset="2"/>
              </a:rPr>
              <a:t>List.val</a:t>
            </a:r>
            <a:r>
              <a:rPr lang="en-GB" sz="2400" dirty="0">
                <a:sym typeface="Symbol" panose="05050102010706020507" pitchFamily="18" charset="2"/>
              </a:rPr>
              <a:t>= List</a:t>
            </a:r>
            <a:r>
              <a:rPr lang="en-GB" sz="2400" baseline="-25000" dirty="0">
                <a:sym typeface="Symbol" panose="05050102010706020507" pitchFamily="18" charset="2"/>
              </a:rPr>
              <a:t>1</a:t>
            </a:r>
            <a:r>
              <a:rPr lang="en-GB" sz="2400" dirty="0">
                <a:sym typeface="Symbol" panose="05050102010706020507" pitchFamily="18" charset="2"/>
              </a:rPr>
              <a:t>.val+Bit.val</a:t>
            </a:r>
          </a:p>
          <a:p>
            <a:pPr>
              <a:lnSpc>
                <a:spcPct val="80000"/>
              </a:lnSpc>
              <a:spcBef>
                <a:spcPct val="0"/>
              </a:spcBef>
              <a:buFontTx/>
              <a:buNone/>
            </a:pPr>
            <a:r>
              <a:rPr lang="en-GB" sz="2400" dirty="0">
                <a:sym typeface="Symbol" panose="05050102010706020507" pitchFamily="18" charset="2"/>
              </a:rPr>
              <a:t>	    | Bit			</a:t>
            </a:r>
            <a:r>
              <a:rPr lang="en-GB" sz="2400" dirty="0" err="1">
                <a:sym typeface="Symbol" panose="05050102010706020507" pitchFamily="18" charset="2"/>
              </a:rPr>
              <a:t>Bit.pos</a:t>
            </a:r>
            <a:r>
              <a:rPr lang="en-GB" sz="2400" dirty="0">
                <a:sym typeface="Symbol" panose="05050102010706020507" pitchFamily="18" charset="2"/>
              </a:rPr>
              <a:t>=</a:t>
            </a:r>
            <a:r>
              <a:rPr lang="en-GB" sz="2400" dirty="0" err="1">
                <a:sym typeface="Symbol" panose="05050102010706020507" pitchFamily="18" charset="2"/>
              </a:rPr>
              <a:t>List.pos</a:t>
            </a:r>
            <a:r>
              <a:rPr lang="en-GB" sz="2400" dirty="0">
                <a:sym typeface="Symbol" panose="05050102010706020507" pitchFamily="18" charset="2"/>
              </a:rPr>
              <a:t>; </a:t>
            </a:r>
            <a:r>
              <a:rPr lang="en-GB" sz="2400" dirty="0" err="1">
                <a:sym typeface="Symbol" panose="05050102010706020507" pitchFamily="18" charset="2"/>
              </a:rPr>
              <a:t>List.val</a:t>
            </a:r>
            <a:r>
              <a:rPr lang="en-GB" sz="2400" dirty="0">
                <a:sym typeface="Symbol" panose="05050102010706020507" pitchFamily="18" charset="2"/>
              </a:rPr>
              <a:t>=</a:t>
            </a:r>
            <a:r>
              <a:rPr lang="en-GB" sz="2400" dirty="0" err="1">
                <a:sym typeface="Symbol" panose="05050102010706020507" pitchFamily="18" charset="2"/>
              </a:rPr>
              <a:t>Bit.val</a:t>
            </a:r>
            <a:endParaRPr lang="en-GB" sz="2400" dirty="0">
              <a:sym typeface="Symbol" panose="05050102010706020507" pitchFamily="18" charset="2"/>
            </a:endParaRPr>
          </a:p>
          <a:p>
            <a:pPr>
              <a:lnSpc>
                <a:spcPct val="80000"/>
              </a:lnSpc>
              <a:spcBef>
                <a:spcPct val="0"/>
              </a:spcBef>
              <a:buFontTx/>
              <a:buNone/>
            </a:pPr>
            <a:r>
              <a:rPr lang="en-GB" sz="2400" dirty="0">
                <a:sym typeface="Symbol" panose="05050102010706020507" pitchFamily="18" charset="2"/>
              </a:rPr>
              <a:t>Bit  0			</a:t>
            </a:r>
            <a:r>
              <a:rPr lang="en-GB" sz="2400" dirty="0" err="1">
                <a:sym typeface="Symbol" panose="05050102010706020507" pitchFamily="18" charset="2"/>
              </a:rPr>
              <a:t>Bit.val</a:t>
            </a:r>
            <a:r>
              <a:rPr lang="en-GB" sz="2400" dirty="0">
                <a:sym typeface="Symbol" panose="05050102010706020507" pitchFamily="18" charset="2"/>
              </a:rPr>
              <a:t>=0</a:t>
            </a:r>
          </a:p>
          <a:p>
            <a:pPr>
              <a:lnSpc>
                <a:spcPct val="80000"/>
              </a:lnSpc>
              <a:spcBef>
                <a:spcPct val="0"/>
              </a:spcBef>
              <a:buFontTx/>
              <a:buNone/>
            </a:pPr>
            <a:r>
              <a:rPr lang="en-GB" sz="2400" dirty="0">
                <a:sym typeface="Symbol" panose="05050102010706020507" pitchFamily="18" charset="2"/>
              </a:rPr>
              <a:t>	    |  1			</a:t>
            </a:r>
            <a:r>
              <a:rPr lang="en-GB" sz="2400" dirty="0" err="1">
                <a:sym typeface="Symbol" panose="05050102010706020507" pitchFamily="18" charset="2"/>
              </a:rPr>
              <a:t>Bit.val</a:t>
            </a:r>
            <a:r>
              <a:rPr lang="en-GB" sz="2400" dirty="0">
                <a:sym typeface="Symbol" panose="05050102010706020507" pitchFamily="18" charset="2"/>
              </a:rPr>
              <a:t>=2</a:t>
            </a:r>
            <a:r>
              <a:rPr lang="en-GB" sz="2400" baseline="30000" dirty="0">
                <a:sym typeface="Symbol" panose="05050102010706020507" pitchFamily="18" charset="2"/>
              </a:rPr>
              <a:t>Bit.pos</a:t>
            </a:r>
            <a:endParaRPr lang="en-GB" dirty="0" smtClean="0"/>
          </a:p>
        </p:txBody>
      </p:sp>
      <p:sp>
        <p:nvSpPr>
          <p:cNvPr id="13319" name="Oval 4"/>
          <p:cNvSpPr>
            <a:spLocks noChangeArrowheads="1"/>
          </p:cNvSpPr>
          <p:nvPr/>
        </p:nvSpPr>
        <p:spPr bwMode="auto">
          <a:xfrm>
            <a:off x="4114800" y="27432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Num</a:t>
            </a:r>
          </a:p>
          <a:p>
            <a:pPr algn="ctr" eaLnBrk="0" fontAlgn="base" hangingPunct="0">
              <a:lnSpc>
                <a:spcPct val="100000"/>
              </a:lnSpc>
              <a:spcBef>
                <a:spcPct val="0"/>
              </a:spcBef>
              <a:spcAft>
                <a:spcPct val="0"/>
              </a:spcAft>
            </a:pPr>
            <a:r>
              <a:rPr lang="en-GB">
                <a:solidFill>
                  <a:srgbClr val="000000"/>
                </a:solidFill>
              </a:rPr>
              <a:t>val:-5</a:t>
            </a:r>
            <a:endParaRPr lang="en-GB" sz="2400">
              <a:solidFill>
                <a:srgbClr val="000000"/>
              </a:solidFill>
            </a:endParaRPr>
          </a:p>
        </p:txBody>
      </p:sp>
      <p:sp>
        <p:nvSpPr>
          <p:cNvPr id="13320" name="Oval 5"/>
          <p:cNvSpPr>
            <a:spLocks noChangeArrowheads="1"/>
          </p:cNvSpPr>
          <p:nvPr/>
        </p:nvSpPr>
        <p:spPr bwMode="auto">
          <a:xfrm>
            <a:off x="3124200" y="35052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Sign</a:t>
            </a:r>
          </a:p>
          <a:p>
            <a:pPr algn="ctr" eaLnBrk="0" fontAlgn="base" hangingPunct="0">
              <a:lnSpc>
                <a:spcPct val="100000"/>
              </a:lnSpc>
              <a:spcBef>
                <a:spcPct val="0"/>
              </a:spcBef>
              <a:spcAft>
                <a:spcPct val="0"/>
              </a:spcAft>
            </a:pPr>
            <a:r>
              <a:rPr lang="en-GB">
                <a:solidFill>
                  <a:srgbClr val="000000"/>
                </a:solidFill>
              </a:rPr>
              <a:t>neg:T</a:t>
            </a:r>
          </a:p>
        </p:txBody>
      </p:sp>
      <p:sp>
        <p:nvSpPr>
          <p:cNvPr id="13321" name="Oval 6"/>
          <p:cNvSpPr>
            <a:spLocks noChangeArrowheads="1"/>
          </p:cNvSpPr>
          <p:nvPr/>
        </p:nvSpPr>
        <p:spPr bwMode="auto">
          <a:xfrm>
            <a:off x="5257800" y="35052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List</a:t>
            </a:r>
          </a:p>
          <a:p>
            <a:pPr algn="ctr" eaLnBrk="0" fontAlgn="base" hangingPunct="0">
              <a:lnSpc>
                <a:spcPct val="65000"/>
              </a:lnSpc>
              <a:spcBef>
                <a:spcPct val="0"/>
              </a:spcBef>
              <a:spcAft>
                <a:spcPct val="0"/>
              </a:spcAft>
            </a:pPr>
            <a:r>
              <a:rPr lang="en-GB">
                <a:solidFill>
                  <a:srgbClr val="000000"/>
                </a:solidFill>
              </a:rPr>
              <a:t>pos:0</a:t>
            </a:r>
          </a:p>
          <a:p>
            <a:pPr algn="ctr" eaLnBrk="0" fontAlgn="base" hangingPunct="0">
              <a:lnSpc>
                <a:spcPct val="65000"/>
              </a:lnSpc>
              <a:spcBef>
                <a:spcPct val="0"/>
              </a:spcBef>
              <a:spcAft>
                <a:spcPct val="0"/>
              </a:spcAft>
            </a:pPr>
            <a:r>
              <a:rPr lang="en-GB">
                <a:solidFill>
                  <a:srgbClr val="000000"/>
                </a:solidFill>
              </a:rPr>
              <a:t>val:5</a:t>
            </a:r>
            <a:endParaRPr lang="en-GB" sz="2400">
              <a:solidFill>
                <a:srgbClr val="000000"/>
              </a:solidFill>
            </a:endParaRPr>
          </a:p>
        </p:txBody>
      </p:sp>
      <p:sp>
        <p:nvSpPr>
          <p:cNvPr id="13322" name="Oval 7"/>
          <p:cNvSpPr>
            <a:spLocks noChangeArrowheads="1"/>
          </p:cNvSpPr>
          <p:nvPr/>
        </p:nvSpPr>
        <p:spPr bwMode="auto">
          <a:xfrm>
            <a:off x="4191000" y="40386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List</a:t>
            </a:r>
          </a:p>
          <a:p>
            <a:pPr algn="ctr" eaLnBrk="0" fontAlgn="base" hangingPunct="0">
              <a:lnSpc>
                <a:spcPct val="65000"/>
              </a:lnSpc>
              <a:spcBef>
                <a:spcPct val="0"/>
              </a:spcBef>
              <a:spcAft>
                <a:spcPct val="0"/>
              </a:spcAft>
            </a:pPr>
            <a:r>
              <a:rPr lang="en-GB">
                <a:solidFill>
                  <a:srgbClr val="000000"/>
                </a:solidFill>
              </a:rPr>
              <a:t>pos:1</a:t>
            </a:r>
          </a:p>
          <a:p>
            <a:pPr algn="ctr" eaLnBrk="0" fontAlgn="base" hangingPunct="0">
              <a:lnSpc>
                <a:spcPct val="65000"/>
              </a:lnSpc>
              <a:spcBef>
                <a:spcPct val="0"/>
              </a:spcBef>
              <a:spcAft>
                <a:spcPct val="0"/>
              </a:spcAft>
            </a:pPr>
            <a:r>
              <a:rPr lang="en-GB">
                <a:solidFill>
                  <a:srgbClr val="000000"/>
                </a:solidFill>
              </a:rPr>
              <a:t>val:4</a:t>
            </a:r>
          </a:p>
        </p:txBody>
      </p:sp>
      <p:sp>
        <p:nvSpPr>
          <p:cNvPr id="13323" name="Oval 8"/>
          <p:cNvSpPr>
            <a:spLocks noChangeArrowheads="1"/>
          </p:cNvSpPr>
          <p:nvPr/>
        </p:nvSpPr>
        <p:spPr bwMode="auto">
          <a:xfrm>
            <a:off x="6248400" y="40386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Bit</a:t>
            </a:r>
          </a:p>
          <a:p>
            <a:pPr algn="ctr" eaLnBrk="0" fontAlgn="base" hangingPunct="0">
              <a:lnSpc>
                <a:spcPct val="65000"/>
              </a:lnSpc>
              <a:spcBef>
                <a:spcPct val="0"/>
              </a:spcBef>
              <a:spcAft>
                <a:spcPct val="0"/>
              </a:spcAft>
            </a:pPr>
            <a:r>
              <a:rPr lang="en-GB">
                <a:solidFill>
                  <a:srgbClr val="000000"/>
                </a:solidFill>
              </a:rPr>
              <a:t>pos:0</a:t>
            </a:r>
          </a:p>
          <a:p>
            <a:pPr algn="ctr" eaLnBrk="0" fontAlgn="base" hangingPunct="0">
              <a:lnSpc>
                <a:spcPct val="65000"/>
              </a:lnSpc>
              <a:spcBef>
                <a:spcPct val="0"/>
              </a:spcBef>
              <a:spcAft>
                <a:spcPct val="0"/>
              </a:spcAft>
            </a:pPr>
            <a:r>
              <a:rPr lang="en-GB">
                <a:solidFill>
                  <a:srgbClr val="000000"/>
                </a:solidFill>
              </a:rPr>
              <a:t>val:1</a:t>
            </a:r>
            <a:endParaRPr lang="en-GB" sz="2400">
              <a:solidFill>
                <a:srgbClr val="000000"/>
              </a:solidFill>
            </a:endParaRPr>
          </a:p>
        </p:txBody>
      </p:sp>
      <p:sp>
        <p:nvSpPr>
          <p:cNvPr id="13324" name="Oval 9"/>
          <p:cNvSpPr>
            <a:spLocks noChangeArrowheads="1"/>
          </p:cNvSpPr>
          <p:nvPr/>
        </p:nvSpPr>
        <p:spPr bwMode="auto">
          <a:xfrm>
            <a:off x="4953000" y="4572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Bit</a:t>
            </a:r>
          </a:p>
          <a:p>
            <a:pPr algn="ctr" eaLnBrk="0" fontAlgn="base" hangingPunct="0">
              <a:lnSpc>
                <a:spcPct val="65000"/>
              </a:lnSpc>
              <a:spcBef>
                <a:spcPct val="0"/>
              </a:spcBef>
              <a:spcAft>
                <a:spcPct val="0"/>
              </a:spcAft>
            </a:pPr>
            <a:r>
              <a:rPr lang="en-GB">
                <a:solidFill>
                  <a:srgbClr val="000000"/>
                </a:solidFill>
              </a:rPr>
              <a:t>pos:1</a:t>
            </a:r>
          </a:p>
          <a:p>
            <a:pPr algn="ctr" eaLnBrk="0" fontAlgn="base" hangingPunct="0">
              <a:lnSpc>
                <a:spcPct val="65000"/>
              </a:lnSpc>
              <a:spcBef>
                <a:spcPct val="0"/>
              </a:spcBef>
              <a:spcAft>
                <a:spcPct val="0"/>
              </a:spcAft>
            </a:pPr>
            <a:r>
              <a:rPr lang="en-GB">
                <a:solidFill>
                  <a:srgbClr val="000000"/>
                </a:solidFill>
              </a:rPr>
              <a:t>val:0</a:t>
            </a:r>
            <a:endParaRPr lang="en-GB" sz="2400">
              <a:solidFill>
                <a:srgbClr val="000000"/>
              </a:solidFill>
            </a:endParaRPr>
          </a:p>
        </p:txBody>
      </p:sp>
      <p:sp>
        <p:nvSpPr>
          <p:cNvPr id="13325" name="Oval 10"/>
          <p:cNvSpPr>
            <a:spLocks noChangeArrowheads="1"/>
          </p:cNvSpPr>
          <p:nvPr/>
        </p:nvSpPr>
        <p:spPr bwMode="auto">
          <a:xfrm>
            <a:off x="3581400" y="4572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List</a:t>
            </a:r>
          </a:p>
          <a:p>
            <a:pPr algn="ctr" eaLnBrk="0" fontAlgn="base" hangingPunct="0">
              <a:lnSpc>
                <a:spcPct val="65000"/>
              </a:lnSpc>
              <a:spcBef>
                <a:spcPct val="0"/>
              </a:spcBef>
              <a:spcAft>
                <a:spcPct val="0"/>
              </a:spcAft>
            </a:pPr>
            <a:r>
              <a:rPr lang="en-GB">
                <a:solidFill>
                  <a:srgbClr val="000000"/>
                </a:solidFill>
              </a:rPr>
              <a:t>pos:2</a:t>
            </a:r>
          </a:p>
          <a:p>
            <a:pPr algn="ctr" eaLnBrk="0" fontAlgn="base" hangingPunct="0">
              <a:lnSpc>
                <a:spcPct val="65000"/>
              </a:lnSpc>
              <a:spcBef>
                <a:spcPct val="0"/>
              </a:spcBef>
              <a:spcAft>
                <a:spcPct val="0"/>
              </a:spcAft>
            </a:pPr>
            <a:r>
              <a:rPr lang="en-GB">
                <a:solidFill>
                  <a:srgbClr val="000000"/>
                </a:solidFill>
              </a:rPr>
              <a:t>val:4</a:t>
            </a:r>
          </a:p>
        </p:txBody>
      </p:sp>
      <p:sp>
        <p:nvSpPr>
          <p:cNvPr id="13326" name="Oval 11"/>
          <p:cNvSpPr>
            <a:spLocks noChangeArrowheads="1"/>
          </p:cNvSpPr>
          <p:nvPr/>
        </p:nvSpPr>
        <p:spPr bwMode="auto">
          <a:xfrm>
            <a:off x="2438400" y="4572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a:t>
            </a:r>
          </a:p>
        </p:txBody>
      </p:sp>
      <p:sp>
        <p:nvSpPr>
          <p:cNvPr id="13327" name="Oval 13"/>
          <p:cNvSpPr>
            <a:spLocks noChangeArrowheads="1"/>
          </p:cNvSpPr>
          <p:nvPr/>
        </p:nvSpPr>
        <p:spPr bwMode="auto">
          <a:xfrm>
            <a:off x="4953000" y="54102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0</a:t>
            </a:r>
          </a:p>
        </p:txBody>
      </p:sp>
      <p:sp>
        <p:nvSpPr>
          <p:cNvPr id="13328" name="Oval 14"/>
          <p:cNvSpPr>
            <a:spLocks noChangeArrowheads="1"/>
          </p:cNvSpPr>
          <p:nvPr/>
        </p:nvSpPr>
        <p:spPr bwMode="auto">
          <a:xfrm>
            <a:off x="6248400" y="51054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1</a:t>
            </a:r>
          </a:p>
        </p:txBody>
      </p:sp>
      <p:sp>
        <p:nvSpPr>
          <p:cNvPr id="13329" name="Oval 15"/>
          <p:cNvSpPr>
            <a:spLocks noChangeArrowheads="1"/>
          </p:cNvSpPr>
          <p:nvPr/>
        </p:nvSpPr>
        <p:spPr bwMode="auto">
          <a:xfrm>
            <a:off x="3581400" y="5334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Bit</a:t>
            </a:r>
          </a:p>
          <a:p>
            <a:pPr algn="ctr" eaLnBrk="0" fontAlgn="base" hangingPunct="0">
              <a:lnSpc>
                <a:spcPct val="65000"/>
              </a:lnSpc>
              <a:spcBef>
                <a:spcPct val="0"/>
              </a:spcBef>
              <a:spcAft>
                <a:spcPct val="0"/>
              </a:spcAft>
            </a:pPr>
            <a:r>
              <a:rPr lang="en-GB">
                <a:solidFill>
                  <a:srgbClr val="000000"/>
                </a:solidFill>
              </a:rPr>
              <a:t>pos:2</a:t>
            </a:r>
          </a:p>
          <a:p>
            <a:pPr algn="ctr" eaLnBrk="0" fontAlgn="base" hangingPunct="0">
              <a:lnSpc>
                <a:spcPct val="65000"/>
              </a:lnSpc>
              <a:spcBef>
                <a:spcPct val="0"/>
              </a:spcBef>
              <a:spcAft>
                <a:spcPct val="0"/>
              </a:spcAft>
            </a:pPr>
            <a:r>
              <a:rPr lang="en-GB">
                <a:solidFill>
                  <a:srgbClr val="000000"/>
                </a:solidFill>
              </a:rPr>
              <a:t>val:4</a:t>
            </a:r>
            <a:endParaRPr lang="en-GB" sz="2400">
              <a:solidFill>
                <a:srgbClr val="000000"/>
              </a:solidFill>
            </a:endParaRPr>
          </a:p>
        </p:txBody>
      </p:sp>
      <p:sp>
        <p:nvSpPr>
          <p:cNvPr id="13330" name="Oval 16"/>
          <p:cNvSpPr>
            <a:spLocks noChangeArrowheads="1"/>
          </p:cNvSpPr>
          <p:nvPr/>
        </p:nvSpPr>
        <p:spPr bwMode="auto">
          <a:xfrm>
            <a:off x="3581400" y="6096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1</a:t>
            </a:r>
          </a:p>
        </p:txBody>
      </p:sp>
      <p:cxnSp>
        <p:nvCxnSpPr>
          <p:cNvPr id="13331" name="AutoShape 17"/>
          <p:cNvCxnSpPr>
            <a:cxnSpLocks noChangeShapeType="1"/>
            <a:stCxn id="13319" idx="3"/>
            <a:endCxn id="13320" idx="7"/>
          </p:cNvCxnSpPr>
          <p:nvPr/>
        </p:nvCxnSpPr>
        <p:spPr bwMode="auto">
          <a:xfrm flipH="1">
            <a:off x="3709989" y="3328989"/>
            <a:ext cx="504825" cy="2762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2" name="AutoShape 18"/>
          <p:cNvCxnSpPr>
            <a:cxnSpLocks noChangeShapeType="1"/>
            <a:stCxn id="13320" idx="4"/>
            <a:endCxn id="13326" idx="0"/>
          </p:cNvCxnSpPr>
          <p:nvPr/>
        </p:nvCxnSpPr>
        <p:spPr bwMode="auto">
          <a:xfrm flipH="1">
            <a:off x="2781300" y="4191000"/>
            <a:ext cx="685800" cy="381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3" name="AutoShape 19"/>
          <p:cNvCxnSpPr>
            <a:cxnSpLocks noChangeShapeType="1"/>
            <a:stCxn id="13319" idx="5"/>
            <a:endCxn id="13321" idx="1"/>
          </p:cNvCxnSpPr>
          <p:nvPr/>
        </p:nvCxnSpPr>
        <p:spPr bwMode="auto">
          <a:xfrm>
            <a:off x="4700589" y="3328989"/>
            <a:ext cx="657225" cy="2762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4" name="AutoShape 20"/>
          <p:cNvCxnSpPr>
            <a:cxnSpLocks noChangeShapeType="1"/>
            <a:stCxn id="13321" idx="3"/>
            <a:endCxn id="13322" idx="7"/>
          </p:cNvCxnSpPr>
          <p:nvPr/>
        </p:nvCxnSpPr>
        <p:spPr bwMode="auto">
          <a:xfrm flipH="1">
            <a:off x="4776789" y="4090989"/>
            <a:ext cx="581025" cy="476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5" name="AutoShape 21"/>
          <p:cNvCxnSpPr>
            <a:cxnSpLocks noChangeShapeType="1"/>
            <a:stCxn id="13321" idx="5"/>
            <a:endCxn id="13323" idx="1"/>
          </p:cNvCxnSpPr>
          <p:nvPr/>
        </p:nvCxnSpPr>
        <p:spPr bwMode="auto">
          <a:xfrm>
            <a:off x="5843589" y="4090989"/>
            <a:ext cx="504825" cy="476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6" name="AutoShape 22"/>
          <p:cNvCxnSpPr>
            <a:cxnSpLocks noChangeShapeType="1"/>
            <a:stCxn id="13323" idx="4"/>
            <a:endCxn id="13328" idx="0"/>
          </p:cNvCxnSpPr>
          <p:nvPr/>
        </p:nvCxnSpPr>
        <p:spPr bwMode="auto">
          <a:xfrm>
            <a:off x="6591300" y="4724400"/>
            <a:ext cx="0" cy="381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7" name="AutoShape 23"/>
          <p:cNvCxnSpPr>
            <a:cxnSpLocks noChangeShapeType="1"/>
            <a:stCxn id="13322" idx="5"/>
            <a:endCxn id="13324" idx="1"/>
          </p:cNvCxnSpPr>
          <p:nvPr/>
        </p:nvCxnSpPr>
        <p:spPr bwMode="auto">
          <a:xfrm>
            <a:off x="4776789" y="4624389"/>
            <a:ext cx="276225" cy="476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8" name="AutoShape 24"/>
          <p:cNvCxnSpPr>
            <a:cxnSpLocks noChangeShapeType="1"/>
            <a:stCxn id="13322" idx="3"/>
            <a:endCxn id="13325" idx="7"/>
          </p:cNvCxnSpPr>
          <p:nvPr/>
        </p:nvCxnSpPr>
        <p:spPr bwMode="auto">
          <a:xfrm flipH="1">
            <a:off x="4167189" y="4624389"/>
            <a:ext cx="123825" cy="476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9" name="AutoShape 25"/>
          <p:cNvCxnSpPr>
            <a:cxnSpLocks noChangeShapeType="1"/>
            <a:stCxn id="13325" idx="4"/>
            <a:endCxn id="13329" idx="0"/>
          </p:cNvCxnSpPr>
          <p:nvPr/>
        </p:nvCxnSpPr>
        <p:spPr bwMode="auto">
          <a:xfrm>
            <a:off x="3924300" y="5257800"/>
            <a:ext cx="0" cy="762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0" name="AutoShape 26"/>
          <p:cNvCxnSpPr>
            <a:cxnSpLocks noChangeShapeType="1"/>
            <a:stCxn id="13329" idx="4"/>
            <a:endCxn id="13330" idx="0"/>
          </p:cNvCxnSpPr>
          <p:nvPr/>
        </p:nvCxnSpPr>
        <p:spPr bwMode="auto">
          <a:xfrm>
            <a:off x="3924300" y="6019800"/>
            <a:ext cx="0" cy="762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1" name="AutoShape 27"/>
          <p:cNvCxnSpPr>
            <a:cxnSpLocks noChangeShapeType="1"/>
            <a:stCxn id="13324" idx="4"/>
            <a:endCxn id="13327" idx="0"/>
          </p:cNvCxnSpPr>
          <p:nvPr/>
        </p:nvCxnSpPr>
        <p:spPr bwMode="auto">
          <a:xfrm>
            <a:off x="5295900" y="52578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42" name="Text Box 28"/>
          <p:cNvSpPr txBox="1">
            <a:spLocks noChangeArrowheads="1"/>
          </p:cNvSpPr>
          <p:nvPr/>
        </p:nvSpPr>
        <p:spPr bwMode="auto">
          <a:xfrm>
            <a:off x="7162801" y="3505201"/>
            <a:ext cx="3382963" cy="31226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lnSpc>
                <a:spcPct val="90000"/>
              </a:lnSpc>
              <a:spcBef>
                <a:spcPct val="0"/>
              </a:spcBef>
              <a:spcAft>
                <a:spcPct val="0"/>
              </a:spcAft>
              <a:buFontTx/>
              <a:buChar char="•"/>
            </a:pPr>
            <a:r>
              <a:rPr lang="en-GB">
                <a:solidFill>
                  <a:srgbClr val="000000"/>
                </a:solidFill>
              </a:rPr>
              <a:t>Number and Sign have</a:t>
            </a:r>
          </a:p>
          <a:p>
            <a:pPr eaLnBrk="0" fontAlgn="base" hangingPunct="0">
              <a:lnSpc>
                <a:spcPct val="90000"/>
              </a:lnSpc>
              <a:spcBef>
                <a:spcPct val="0"/>
              </a:spcBef>
              <a:spcAft>
                <a:spcPct val="0"/>
              </a:spcAft>
            </a:pPr>
            <a:r>
              <a:rPr lang="en-GB">
                <a:solidFill>
                  <a:srgbClr val="000000"/>
                </a:solidFill>
              </a:rPr>
              <a:t>one attribute each. List and Bit </a:t>
            </a:r>
          </a:p>
          <a:p>
            <a:pPr eaLnBrk="0" fontAlgn="base" hangingPunct="0">
              <a:lnSpc>
                <a:spcPct val="90000"/>
              </a:lnSpc>
              <a:spcBef>
                <a:spcPct val="0"/>
              </a:spcBef>
              <a:spcAft>
                <a:spcPct val="0"/>
              </a:spcAft>
            </a:pPr>
            <a:r>
              <a:rPr lang="en-GB">
                <a:solidFill>
                  <a:srgbClr val="000000"/>
                </a:solidFill>
              </a:rPr>
              <a:t>have two attributes each.</a:t>
            </a:r>
          </a:p>
          <a:p>
            <a:pPr eaLnBrk="0" fontAlgn="base" hangingPunct="0">
              <a:lnSpc>
                <a:spcPct val="90000"/>
              </a:lnSpc>
              <a:spcBef>
                <a:spcPct val="0"/>
              </a:spcBef>
              <a:spcAft>
                <a:spcPct val="0"/>
              </a:spcAft>
              <a:buFontTx/>
              <a:buChar char="•"/>
            </a:pPr>
            <a:r>
              <a:rPr lang="en-GB">
                <a:solidFill>
                  <a:srgbClr val="000000"/>
                </a:solidFill>
              </a:rPr>
              <a:t>Val and neg are synthesised</a:t>
            </a:r>
          </a:p>
          <a:p>
            <a:pPr eaLnBrk="0" fontAlgn="base" hangingPunct="0">
              <a:lnSpc>
                <a:spcPct val="90000"/>
              </a:lnSpc>
              <a:spcBef>
                <a:spcPct val="0"/>
              </a:spcBef>
              <a:spcAft>
                <a:spcPct val="0"/>
              </a:spcAft>
            </a:pPr>
            <a:r>
              <a:rPr lang="en-GB">
                <a:solidFill>
                  <a:srgbClr val="000000"/>
                </a:solidFill>
              </a:rPr>
              <a:t>attributes; pos is an inherited</a:t>
            </a:r>
          </a:p>
          <a:p>
            <a:pPr eaLnBrk="0" fontAlgn="base" hangingPunct="0">
              <a:lnSpc>
                <a:spcPct val="90000"/>
              </a:lnSpc>
              <a:spcBef>
                <a:spcPct val="0"/>
              </a:spcBef>
              <a:spcAft>
                <a:spcPct val="0"/>
              </a:spcAft>
            </a:pPr>
            <a:r>
              <a:rPr lang="en-GB">
                <a:solidFill>
                  <a:srgbClr val="000000"/>
                </a:solidFill>
              </a:rPr>
              <a:t>attribute.</a:t>
            </a:r>
          </a:p>
          <a:p>
            <a:pPr eaLnBrk="0" fontAlgn="base" hangingPunct="0">
              <a:lnSpc>
                <a:spcPct val="90000"/>
              </a:lnSpc>
              <a:spcBef>
                <a:spcPct val="0"/>
              </a:spcBef>
              <a:spcAft>
                <a:spcPct val="0"/>
              </a:spcAft>
              <a:buFontTx/>
              <a:buChar char="•"/>
            </a:pPr>
            <a:r>
              <a:rPr lang="en-GB">
                <a:solidFill>
                  <a:srgbClr val="000000"/>
                </a:solidFill>
              </a:rPr>
              <a:t>What about an evaluation</a:t>
            </a:r>
          </a:p>
          <a:p>
            <a:pPr eaLnBrk="0" fontAlgn="base" hangingPunct="0">
              <a:lnSpc>
                <a:spcPct val="90000"/>
              </a:lnSpc>
              <a:spcBef>
                <a:spcPct val="0"/>
              </a:spcBef>
              <a:spcAft>
                <a:spcPct val="0"/>
              </a:spcAft>
            </a:pPr>
            <a:r>
              <a:rPr lang="en-GB">
                <a:solidFill>
                  <a:srgbClr val="000000"/>
                </a:solidFill>
              </a:rPr>
              <a:t>order? Knuth suggested a data-</a:t>
            </a:r>
          </a:p>
          <a:p>
            <a:pPr eaLnBrk="0" fontAlgn="base" hangingPunct="0">
              <a:lnSpc>
                <a:spcPct val="90000"/>
              </a:lnSpc>
              <a:spcBef>
                <a:spcPct val="0"/>
              </a:spcBef>
              <a:spcAft>
                <a:spcPct val="0"/>
              </a:spcAft>
            </a:pPr>
            <a:r>
              <a:rPr lang="en-GB">
                <a:solidFill>
                  <a:srgbClr val="000000"/>
                </a:solidFill>
              </a:rPr>
              <a:t>flow model of evaluation with</a:t>
            </a:r>
          </a:p>
          <a:p>
            <a:pPr eaLnBrk="0" fontAlgn="base" hangingPunct="0">
              <a:lnSpc>
                <a:spcPct val="90000"/>
              </a:lnSpc>
              <a:spcBef>
                <a:spcPct val="0"/>
              </a:spcBef>
              <a:spcAft>
                <a:spcPct val="0"/>
              </a:spcAft>
            </a:pPr>
            <a:r>
              <a:rPr lang="en-GB">
                <a:solidFill>
                  <a:srgbClr val="000000"/>
                </a:solidFill>
              </a:rPr>
              <a:t>independent attributes first.</a:t>
            </a:r>
          </a:p>
          <a:p>
            <a:pPr eaLnBrk="0" fontAlgn="base" hangingPunct="0">
              <a:lnSpc>
                <a:spcPct val="90000"/>
              </a:lnSpc>
              <a:spcBef>
                <a:spcPct val="0"/>
              </a:spcBef>
              <a:spcAft>
                <a:spcPct val="0"/>
              </a:spcAft>
            </a:pPr>
            <a:r>
              <a:rPr lang="en-GB">
                <a:solidFill>
                  <a:srgbClr val="000000"/>
                </a:solidFill>
              </a:rPr>
              <a:t>Implies a dependency graph!</a:t>
            </a:r>
          </a:p>
        </p:txBody>
      </p:sp>
    </p:spTree>
    <p:extLst>
      <p:ext uri="{BB962C8B-B14F-4D97-AF65-F5344CB8AC3E}">
        <p14:creationId xmlns:p14="http://schemas.microsoft.com/office/powerpoint/2010/main" val="2084245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5"/>
          <p:cNvSpPr>
            <a:spLocks noGrp="1"/>
          </p:cNvSpPr>
          <p:nvPr>
            <p:ph type="sldNum" sz="quarter" idx="12"/>
          </p:nvPr>
        </p:nvSpPr>
        <p:spPr>
          <a:noFill/>
        </p:spPr>
        <p:txBody>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nSpc>
                <a:spcPct val="100000"/>
              </a:lnSpc>
              <a:spcBef>
                <a:spcPct val="0"/>
              </a:spcBef>
            </a:pPr>
            <a:fld id="{1F52A4B7-AE29-453A-BD86-A1ABD93D4EC3}" type="slidenum">
              <a:rPr lang="en-GB" sz="1400">
                <a:solidFill>
                  <a:srgbClr val="000000"/>
                </a:solidFill>
              </a:rPr>
              <a:pPr>
                <a:lnSpc>
                  <a:spcPct val="100000"/>
                </a:lnSpc>
                <a:spcBef>
                  <a:spcPct val="0"/>
                </a:spcBef>
              </a:pPr>
              <a:t>31</a:t>
            </a:fld>
            <a:endParaRPr lang="en-GB" sz="1400">
              <a:solidFill>
                <a:srgbClr val="000000"/>
              </a:solidFill>
            </a:endParaRPr>
          </a:p>
        </p:txBody>
      </p:sp>
      <p:sp>
        <p:nvSpPr>
          <p:cNvPr id="14341" name="Rectangle 2"/>
          <p:cNvSpPr>
            <a:spLocks noGrp="1" noChangeArrowheads="1"/>
          </p:cNvSpPr>
          <p:nvPr>
            <p:ph type="title"/>
          </p:nvPr>
        </p:nvSpPr>
        <p:spPr>
          <a:xfrm>
            <a:off x="2286000" y="0"/>
            <a:ext cx="7772400" cy="762000"/>
          </a:xfrm>
        </p:spPr>
        <p:txBody>
          <a:bodyPr/>
          <a:lstStyle/>
          <a:p>
            <a:r>
              <a:rPr lang="en-GB" smtClean="0"/>
              <a:t>Attribute dependence graph</a:t>
            </a:r>
          </a:p>
        </p:txBody>
      </p:sp>
      <p:sp>
        <p:nvSpPr>
          <p:cNvPr id="14342" name="Rectangle 3"/>
          <p:cNvSpPr>
            <a:spLocks noGrp="1" noChangeArrowheads="1"/>
          </p:cNvSpPr>
          <p:nvPr>
            <p:ph type="body" idx="1"/>
          </p:nvPr>
        </p:nvSpPr>
        <p:spPr>
          <a:xfrm>
            <a:off x="1752600" y="685800"/>
            <a:ext cx="8915400" cy="5334000"/>
          </a:xfrm>
        </p:spPr>
        <p:txBody>
          <a:bodyPr/>
          <a:lstStyle/>
          <a:p>
            <a:pPr>
              <a:buFontTx/>
              <a:buNone/>
            </a:pPr>
            <a:r>
              <a:rPr lang="en-GB" sz="2400" dirty="0"/>
              <a:t>If an attribute at one node depends on an attribute of another node then the former must be evaluated before the latter.</a:t>
            </a:r>
          </a:p>
          <a:p>
            <a:pPr>
              <a:buFontTx/>
              <a:buNone/>
            </a:pPr>
            <a:r>
              <a:rPr lang="en-GB" sz="2400" b="1" dirty="0"/>
              <a:t>Attribute Dependence Graph</a:t>
            </a:r>
            <a:r>
              <a:rPr lang="en-GB" sz="2400" dirty="0"/>
              <a:t>:</a:t>
            </a:r>
          </a:p>
          <a:p>
            <a:r>
              <a:rPr lang="en-GB" sz="2400" dirty="0"/>
              <a:t>Nodes represent attributes; edges represent the flow of values.</a:t>
            </a:r>
          </a:p>
          <a:p>
            <a:r>
              <a:rPr lang="en-GB" sz="2400" dirty="0"/>
              <a:t>Graph is specific to the parse tree (can be built alongside and its size is related to the size of the parse tree).</a:t>
            </a:r>
          </a:p>
          <a:p>
            <a:r>
              <a:rPr lang="en-GB" sz="2400" dirty="0"/>
              <a:t>Evaluation order:</a:t>
            </a:r>
          </a:p>
          <a:p>
            <a:pPr lvl="1"/>
            <a:r>
              <a:rPr lang="en-GB" sz="2000" dirty="0"/>
              <a:t>Parse tree methods: use a topological sort (any ordering of the nodes such that edges go only from the earlier nodes to the later nodes: sort the graph, find independent values, then walk along graph edges): cyclic graph fails!</a:t>
            </a:r>
          </a:p>
          <a:p>
            <a:pPr lvl="1"/>
            <a:r>
              <a:rPr lang="en-GB" sz="2000" dirty="0"/>
              <a:t>Rule-based methods: the order is statically predetermined.</a:t>
            </a:r>
          </a:p>
          <a:p>
            <a:pPr lvl="1"/>
            <a:r>
              <a:rPr lang="en-GB" sz="2000" dirty="0"/>
              <a:t>Oblivious methods: use a convenient approach independent of semantic rules.</a:t>
            </a:r>
          </a:p>
          <a:p>
            <a:r>
              <a:rPr lang="en-GB" sz="2400" dirty="0"/>
              <a:t>Problem: how to deal with cycles.</a:t>
            </a:r>
          </a:p>
          <a:p>
            <a:r>
              <a:rPr lang="en-GB" sz="2400" dirty="0"/>
              <a:t>Another issue: complex dependencies.</a:t>
            </a:r>
          </a:p>
        </p:txBody>
      </p:sp>
    </p:spTree>
    <p:extLst>
      <p:ext uri="{BB962C8B-B14F-4D97-AF65-F5344CB8AC3E}">
        <p14:creationId xmlns:p14="http://schemas.microsoft.com/office/powerpoint/2010/main" val="257806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p:cNvSpPr>
            <a:spLocks noGrp="1"/>
          </p:cNvSpPr>
          <p:nvPr>
            <p:ph type="sldNum" sz="quarter" idx="12"/>
          </p:nvPr>
        </p:nvSpPr>
        <p:spPr>
          <a:noFill/>
        </p:spPr>
        <p:txBody>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nSpc>
                <a:spcPct val="100000"/>
              </a:lnSpc>
              <a:spcBef>
                <a:spcPct val="0"/>
              </a:spcBef>
            </a:pPr>
            <a:fld id="{D0A0C8DF-35A6-4CBE-BF2E-8C6BBC4C8142}" type="slidenum">
              <a:rPr lang="en-GB" sz="1400">
                <a:solidFill>
                  <a:srgbClr val="000000"/>
                </a:solidFill>
              </a:rPr>
              <a:pPr>
                <a:lnSpc>
                  <a:spcPct val="100000"/>
                </a:lnSpc>
                <a:spcBef>
                  <a:spcPct val="0"/>
                </a:spcBef>
              </a:pPr>
              <a:t>32</a:t>
            </a:fld>
            <a:endParaRPr lang="en-GB" sz="1400">
              <a:solidFill>
                <a:srgbClr val="000000"/>
              </a:solidFill>
            </a:endParaRPr>
          </a:p>
        </p:txBody>
      </p:sp>
      <p:sp>
        <p:nvSpPr>
          <p:cNvPr id="15365" name="Rectangle 2"/>
          <p:cNvSpPr>
            <a:spLocks noGrp="1" noChangeArrowheads="1"/>
          </p:cNvSpPr>
          <p:nvPr>
            <p:ph type="title"/>
          </p:nvPr>
        </p:nvSpPr>
        <p:spPr>
          <a:xfrm>
            <a:off x="1752600" y="152400"/>
            <a:ext cx="8686800" cy="685800"/>
          </a:xfrm>
        </p:spPr>
        <p:txBody>
          <a:bodyPr/>
          <a:lstStyle/>
          <a:p>
            <a:r>
              <a:rPr lang="en-GB" sz="3600"/>
              <a:t>Binary Numbers example: dependency graph</a:t>
            </a:r>
            <a:endParaRPr lang="en-GB" smtClean="0"/>
          </a:p>
        </p:txBody>
      </p:sp>
      <p:sp>
        <p:nvSpPr>
          <p:cNvPr id="15366" name="Rectangle 3"/>
          <p:cNvSpPr>
            <a:spLocks noGrp="1" noChangeArrowheads="1"/>
          </p:cNvSpPr>
          <p:nvPr>
            <p:ph type="body" idx="1"/>
          </p:nvPr>
        </p:nvSpPr>
        <p:spPr>
          <a:xfrm>
            <a:off x="7772400" y="838200"/>
            <a:ext cx="2438400" cy="5486400"/>
          </a:xfrm>
          <a:ln>
            <a:solidFill>
              <a:schemeClr val="tx1"/>
            </a:solidFill>
            <a:miter lim="800000"/>
            <a:headEnd/>
            <a:tailEnd/>
          </a:ln>
        </p:spPr>
        <p:txBody>
          <a:bodyPr/>
          <a:lstStyle/>
          <a:p>
            <a:pPr>
              <a:buFontTx/>
              <a:buNone/>
            </a:pPr>
            <a:r>
              <a:rPr lang="en-GB" sz="2000"/>
              <a:t>A topological order:</a:t>
            </a:r>
          </a:p>
          <a:p>
            <a:pPr>
              <a:buFontTx/>
              <a:buNone/>
            </a:pPr>
            <a:r>
              <a:rPr lang="en-GB" sz="2000"/>
              <a:t>1. Sign.neg</a:t>
            </a:r>
          </a:p>
          <a:p>
            <a:pPr>
              <a:buFontTx/>
              <a:buNone/>
            </a:pPr>
            <a:r>
              <a:rPr lang="en-GB" sz="2000"/>
              <a:t>2. List0.pos</a:t>
            </a:r>
          </a:p>
          <a:p>
            <a:pPr>
              <a:buFontTx/>
              <a:buNone/>
            </a:pPr>
            <a:r>
              <a:rPr lang="en-GB" sz="2000"/>
              <a:t>3. List1.pos</a:t>
            </a:r>
          </a:p>
          <a:p>
            <a:pPr>
              <a:buFontTx/>
              <a:buNone/>
            </a:pPr>
            <a:r>
              <a:rPr lang="en-GB" sz="2000"/>
              <a:t>4. List2.pos</a:t>
            </a:r>
          </a:p>
          <a:p>
            <a:pPr>
              <a:buFontTx/>
              <a:buNone/>
            </a:pPr>
            <a:r>
              <a:rPr lang="en-GB" sz="2000"/>
              <a:t>5. Bit0.pos</a:t>
            </a:r>
          </a:p>
          <a:p>
            <a:pPr>
              <a:buFontTx/>
              <a:buNone/>
            </a:pPr>
            <a:r>
              <a:rPr lang="en-GB" sz="2000"/>
              <a:t>6. Bit1.pos</a:t>
            </a:r>
          </a:p>
          <a:p>
            <a:pPr>
              <a:buFontTx/>
              <a:buNone/>
            </a:pPr>
            <a:r>
              <a:rPr lang="en-GB" sz="2000"/>
              <a:t>7. Bit2.pos</a:t>
            </a:r>
          </a:p>
          <a:p>
            <a:pPr>
              <a:buFontTx/>
              <a:buNone/>
            </a:pPr>
            <a:r>
              <a:rPr lang="en-GB" sz="2000"/>
              <a:t>8. Bit0.val</a:t>
            </a:r>
          </a:p>
          <a:p>
            <a:pPr>
              <a:buFontTx/>
              <a:buNone/>
            </a:pPr>
            <a:r>
              <a:rPr lang="en-GB" sz="2000"/>
              <a:t>9. List2.val</a:t>
            </a:r>
          </a:p>
          <a:p>
            <a:pPr>
              <a:buFontTx/>
              <a:buNone/>
            </a:pPr>
            <a:r>
              <a:rPr lang="en-GB" sz="2000"/>
              <a:t>10. Bit1.val</a:t>
            </a:r>
          </a:p>
          <a:p>
            <a:pPr>
              <a:buFontTx/>
              <a:buNone/>
            </a:pPr>
            <a:r>
              <a:rPr lang="en-GB" sz="2000"/>
              <a:t>11. List1.val</a:t>
            </a:r>
          </a:p>
          <a:p>
            <a:pPr>
              <a:buFontTx/>
              <a:buNone/>
            </a:pPr>
            <a:r>
              <a:rPr lang="en-GB" sz="2000"/>
              <a:t>12. Bit2.val</a:t>
            </a:r>
          </a:p>
          <a:p>
            <a:pPr>
              <a:buFontTx/>
              <a:buNone/>
            </a:pPr>
            <a:r>
              <a:rPr lang="en-GB" sz="2000"/>
              <a:t>13. List0.val</a:t>
            </a:r>
          </a:p>
          <a:p>
            <a:pPr>
              <a:buFontTx/>
              <a:buNone/>
            </a:pPr>
            <a:r>
              <a:rPr lang="en-GB" sz="2000"/>
              <a:t>14. Num.val</a:t>
            </a:r>
            <a:endParaRPr lang="en-GB" smtClean="0"/>
          </a:p>
        </p:txBody>
      </p:sp>
      <p:sp>
        <p:nvSpPr>
          <p:cNvPr id="15367" name="Oval 4"/>
          <p:cNvSpPr>
            <a:spLocks noChangeArrowheads="1"/>
          </p:cNvSpPr>
          <p:nvPr/>
        </p:nvSpPr>
        <p:spPr bwMode="auto">
          <a:xfrm>
            <a:off x="3810000" y="1143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Num</a:t>
            </a:r>
          </a:p>
          <a:p>
            <a:pPr algn="ctr" eaLnBrk="0" fontAlgn="base" hangingPunct="0">
              <a:lnSpc>
                <a:spcPct val="100000"/>
              </a:lnSpc>
              <a:spcBef>
                <a:spcPct val="0"/>
              </a:spcBef>
              <a:spcAft>
                <a:spcPct val="0"/>
              </a:spcAft>
            </a:pPr>
            <a:r>
              <a:rPr lang="en-GB">
                <a:solidFill>
                  <a:srgbClr val="000000"/>
                </a:solidFill>
              </a:rPr>
              <a:t>val:-5</a:t>
            </a:r>
            <a:endParaRPr lang="en-GB" sz="2400">
              <a:solidFill>
                <a:srgbClr val="000000"/>
              </a:solidFill>
            </a:endParaRPr>
          </a:p>
        </p:txBody>
      </p:sp>
      <p:sp>
        <p:nvSpPr>
          <p:cNvPr id="15368" name="Oval 5"/>
          <p:cNvSpPr>
            <a:spLocks noChangeArrowheads="1"/>
          </p:cNvSpPr>
          <p:nvPr/>
        </p:nvSpPr>
        <p:spPr bwMode="auto">
          <a:xfrm>
            <a:off x="2667000" y="19812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a:solidFill>
                  <a:srgbClr val="000000"/>
                </a:solidFill>
              </a:rPr>
              <a:t>Sign</a:t>
            </a:r>
          </a:p>
          <a:p>
            <a:pPr algn="ctr" eaLnBrk="0" fontAlgn="base" hangingPunct="0">
              <a:lnSpc>
                <a:spcPct val="100000"/>
              </a:lnSpc>
              <a:spcBef>
                <a:spcPct val="0"/>
              </a:spcBef>
              <a:spcAft>
                <a:spcPct val="0"/>
              </a:spcAft>
            </a:pPr>
            <a:r>
              <a:rPr lang="en-GB">
                <a:solidFill>
                  <a:srgbClr val="000000"/>
                </a:solidFill>
              </a:rPr>
              <a:t>neg:T</a:t>
            </a:r>
          </a:p>
        </p:txBody>
      </p:sp>
      <p:sp>
        <p:nvSpPr>
          <p:cNvPr id="15369" name="Oval 6"/>
          <p:cNvSpPr>
            <a:spLocks noChangeArrowheads="1"/>
          </p:cNvSpPr>
          <p:nvPr/>
        </p:nvSpPr>
        <p:spPr bwMode="auto">
          <a:xfrm>
            <a:off x="2667000" y="32766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a:t>
            </a:r>
          </a:p>
        </p:txBody>
      </p:sp>
      <p:sp>
        <p:nvSpPr>
          <p:cNvPr id="15370" name="Oval 7"/>
          <p:cNvSpPr>
            <a:spLocks noChangeArrowheads="1"/>
          </p:cNvSpPr>
          <p:nvPr/>
        </p:nvSpPr>
        <p:spPr bwMode="auto">
          <a:xfrm>
            <a:off x="4953000" y="19812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List0</a:t>
            </a:r>
          </a:p>
          <a:p>
            <a:pPr algn="ctr" eaLnBrk="0" fontAlgn="base" hangingPunct="0">
              <a:lnSpc>
                <a:spcPct val="65000"/>
              </a:lnSpc>
              <a:spcBef>
                <a:spcPct val="0"/>
              </a:spcBef>
              <a:spcAft>
                <a:spcPct val="0"/>
              </a:spcAft>
            </a:pPr>
            <a:r>
              <a:rPr lang="en-GB">
                <a:solidFill>
                  <a:srgbClr val="000000"/>
                </a:solidFill>
              </a:rPr>
              <a:t>pos:0</a:t>
            </a:r>
          </a:p>
          <a:p>
            <a:pPr algn="ctr" eaLnBrk="0" fontAlgn="base" hangingPunct="0">
              <a:lnSpc>
                <a:spcPct val="65000"/>
              </a:lnSpc>
              <a:spcBef>
                <a:spcPct val="0"/>
              </a:spcBef>
              <a:spcAft>
                <a:spcPct val="0"/>
              </a:spcAft>
            </a:pPr>
            <a:r>
              <a:rPr lang="en-GB">
                <a:solidFill>
                  <a:srgbClr val="000000"/>
                </a:solidFill>
              </a:rPr>
              <a:t>val:5</a:t>
            </a:r>
            <a:endParaRPr lang="en-GB" sz="2400">
              <a:solidFill>
                <a:srgbClr val="000000"/>
              </a:solidFill>
            </a:endParaRPr>
          </a:p>
        </p:txBody>
      </p:sp>
      <p:sp>
        <p:nvSpPr>
          <p:cNvPr id="15371" name="Oval 8"/>
          <p:cNvSpPr>
            <a:spLocks noChangeArrowheads="1"/>
          </p:cNvSpPr>
          <p:nvPr/>
        </p:nvSpPr>
        <p:spPr bwMode="auto">
          <a:xfrm>
            <a:off x="4038600" y="28194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List1</a:t>
            </a:r>
          </a:p>
          <a:p>
            <a:pPr algn="ctr" eaLnBrk="0" fontAlgn="base" hangingPunct="0">
              <a:lnSpc>
                <a:spcPct val="65000"/>
              </a:lnSpc>
              <a:spcBef>
                <a:spcPct val="0"/>
              </a:spcBef>
              <a:spcAft>
                <a:spcPct val="0"/>
              </a:spcAft>
            </a:pPr>
            <a:r>
              <a:rPr lang="en-GB">
                <a:solidFill>
                  <a:srgbClr val="000000"/>
                </a:solidFill>
              </a:rPr>
              <a:t>pos:1</a:t>
            </a:r>
          </a:p>
          <a:p>
            <a:pPr algn="ctr" eaLnBrk="0" fontAlgn="base" hangingPunct="0">
              <a:lnSpc>
                <a:spcPct val="65000"/>
              </a:lnSpc>
              <a:spcBef>
                <a:spcPct val="0"/>
              </a:spcBef>
              <a:spcAft>
                <a:spcPct val="0"/>
              </a:spcAft>
            </a:pPr>
            <a:r>
              <a:rPr lang="en-GB">
                <a:solidFill>
                  <a:srgbClr val="000000"/>
                </a:solidFill>
              </a:rPr>
              <a:t>val:4</a:t>
            </a:r>
          </a:p>
        </p:txBody>
      </p:sp>
      <p:sp>
        <p:nvSpPr>
          <p:cNvPr id="15372" name="Oval 9"/>
          <p:cNvSpPr>
            <a:spLocks noChangeArrowheads="1"/>
          </p:cNvSpPr>
          <p:nvPr/>
        </p:nvSpPr>
        <p:spPr bwMode="auto">
          <a:xfrm>
            <a:off x="6019800" y="28194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Bit2</a:t>
            </a:r>
          </a:p>
          <a:p>
            <a:pPr algn="ctr" eaLnBrk="0" fontAlgn="base" hangingPunct="0">
              <a:lnSpc>
                <a:spcPct val="65000"/>
              </a:lnSpc>
              <a:spcBef>
                <a:spcPct val="0"/>
              </a:spcBef>
              <a:spcAft>
                <a:spcPct val="0"/>
              </a:spcAft>
            </a:pPr>
            <a:r>
              <a:rPr lang="en-GB">
                <a:solidFill>
                  <a:srgbClr val="000000"/>
                </a:solidFill>
              </a:rPr>
              <a:t>pos:0</a:t>
            </a:r>
          </a:p>
          <a:p>
            <a:pPr algn="ctr" eaLnBrk="0" fontAlgn="base" hangingPunct="0">
              <a:lnSpc>
                <a:spcPct val="65000"/>
              </a:lnSpc>
              <a:spcBef>
                <a:spcPct val="0"/>
              </a:spcBef>
              <a:spcAft>
                <a:spcPct val="0"/>
              </a:spcAft>
            </a:pPr>
            <a:r>
              <a:rPr lang="en-GB">
                <a:solidFill>
                  <a:srgbClr val="000000"/>
                </a:solidFill>
              </a:rPr>
              <a:t>val:1</a:t>
            </a:r>
            <a:endParaRPr lang="en-GB" sz="2400">
              <a:solidFill>
                <a:srgbClr val="000000"/>
              </a:solidFill>
            </a:endParaRPr>
          </a:p>
        </p:txBody>
      </p:sp>
      <p:sp>
        <p:nvSpPr>
          <p:cNvPr id="15373" name="Oval 10"/>
          <p:cNvSpPr>
            <a:spLocks noChangeArrowheads="1"/>
          </p:cNvSpPr>
          <p:nvPr/>
        </p:nvSpPr>
        <p:spPr bwMode="auto">
          <a:xfrm>
            <a:off x="3505200" y="3810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List2</a:t>
            </a:r>
          </a:p>
          <a:p>
            <a:pPr algn="ctr" eaLnBrk="0" fontAlgn="base" hangingPunct="0">
              <a:lnSpc>
                <a:spcPct val="65000"/>
              </a:lnSpc>
              <a:spcBef>
                <a:spcPct val="0"/>
              </a:spcBef>
              <a:spcAft>
                <a:spcPct val="0"/>
              </a:spcAft>
            </a:pPr>
            <a:r>
              <a:rPr lang="en-GB">
                <a:solidFill>
                  <a:srgbClr val="000000"/>
                </a:solidFill>
              </a:rPr>
              <a:t>pos:2</a:t>
            </a:r>
          </a:p>
          <a:p>
            <a:pPr algn="ctr" eaLnBrk="0" fontAlgn="base" hangingPunct="0">
              <a:lnSpc>
                <a:spcPct val="65000"/>
              </a:lnSpc>
              <a:spcBef>
                <a:spcPct val="0"/>
              </a:spcBef>
              <a:spcAft>
                <a:spcPct val="0"/>
              </a:spcAft>
            </a:pPr>
            <a:r>
              <a:rPr lang="en-GB">
                <a:solidFill>
                  <a:srgbClr val="000000"/>
                </a:solidFill>
              </a:rPr>
              <a:t>val:4</a:t>
            </a:r>
          </a:p>
        </p:txBody>
      </p:sp>
      <p:sp>
        <p:nvSpPr>
          <p:cNvPr id="15374" name="Oval 11"/>
          <p:cNvSpPr>
            <a:spLocks noChangeArrowheads="1"/>
          </p:cNvSpPr>
          <p:nvPr/>
        </p:nvSpPr>
        <p:spPr bwMode="auto">
          <a:xfrm>
            <a:off x="4724400" y="3810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Bit1</a:t>
            </a:r>
          </a:p>
          <a:p>
            <a:pPr algn="ctr" eaLnBrk="0" fontAlgn="base" hangingPunct="0">
              <a:lnSpc>
                <a:spcPct val="65000"/>
              </a:lnSpc>
              <a:spcBef>
                <a:spcPct val="0"/>
              </a:spcBef>
              <a:spcAft>
                <a:spcPct val="0"/>
              </a:spcAft>
            </a:pPr>
            <a:r>
              <a:rPr lang="en-GB">
                <a:solidFill>
                  <a:srgbClr val="000000"/>
                </a:solidFill>
              </a:rPr>
              <a:t>pos:1</a:t>
            </a:r>
          </a:p>
          <a:p>
            <a:pPr algn="ctr" eaLnBrk="0" fontAlgn="base" hangingPunct="0">
              <a:lnSpc>
                <a:spcPct val="65000"/>
              </a:lnSpc>
              <a:spcBef>
                <a:spcPct val="0"/>
              </a:spcBef>
              <a:spcAft>
                <a:spcPct val="0"/>
              </a:spcAft>
            </a:pPr>
            <a:r>
              <a:rPr lang="en-GB">
                <a:solidFill>
                  <a:srgbClr val="000000"/>
                </a:solidFill>
              </a:rPr>
              <a:t>val:0</a:t>
            </a:r>
            <a:endParaRPr lang="en-GB" sz="2400">
              <a:solidFill>
                <a:srgbClr val="000000"/>
              </a:solidFill>
            </a:endParaRPr>
          </a:p>
        </p:txBody>
      </p:sp>
      <p:sp>
        <p:nvSpPr>
          <p:cNvPr id="15375" name="Oval 12"/>
          <p:cNvSpPr>
            <a:spLocks noChangeArrowheads="1"/>
          </p:cNvSpPr>
          <p:nvPr/>
        </p:nvSpPr>
        <p:spPr bwMode="auto">
          <a:xfrm>
            <a:off x="3505200" y="48006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65000"/>
              </a:lnSpc>
              <a:spcBef>
                <a:spcPct val="0"/>
              </a:spcBef>
              <a:spcAft>
                <a:spcPct val="0"/>
              </a:spcAft>
            </a:pPr>
            <a:r>
              <a:rPr lang="en-GB">
                <a:solidFill>
                  <a:srgbClr val="000000"/>
                </a:solidFill>
              </a:rPr>
              <a:t>Bit0</a:t>
            </a:r>
          </a:p>
          <a:p>
            <a:pPr algn="ctr" eaLnBrk="0" fontAlgn="base" hangingPunct="0">
              <a:lnSpc>
                <a:spcPct val="65000"/>
              </a:lnSpc>
              <a:spcBef>
                <a:spcPct val="0"/>
              </a:spcBef>
              <a:spcAft>
                <a:spcPct val="0"/>
              </a:spcAft>
            </a:pPr>
            <a:r>
              <a:rPr lang="en-GB">
                <a:solidFill>
                  <a:srgbClr val="000000"/>
                </a:solidFill>
              </a:rPr>
              <a:t>pos:2</a:t>
            </a:r>
          </a:p>
          <a:p>
            <a:pPr algn="ctr" eaLnBrk="0" fontAlgn="base" hangingPunct="0">
              <a:lnSpc>
                <a:spcPct val="65000"/>
              </a:lnSpc>
              <a:spcBef>
                <a:spcPct val="0"/>
              </a:spcBef>
              <a:spcAft>
                <a:spcPct val="0"/>
              </a:spcAft>
            </a:pPr>
            <a:r>
              <a:rPr lang="en-GB">
                <a:solidFill>
                  <a:srgbClr val="000000"/>
                </a:solidFill>
              </a:rPr>
              <a:t>val:4</a:t>
            </a:r>
            <a:endParaRPr lang="en-GB" sz="2400">
              <a:solidFill>
                <a:srgbClr val="000000"/>
              </a:solidFill>
            </a:endParaRPr>
          </a:p>
        </p:txBody>
      </p:sp>
      <p:sp>
        <p:nvSpPr>
          <p:cNvPr id="15376" name="Oval 13"/>
          <p:cNvSpPr>
            <a:spLocks noChangeArrowheads="1"/>
          </p:cNvSpPr>
          <p:nvPr/>
        </p:nvSpPr>
        <p:spPr bwMode="auto">
          <a:xfrm>
            <a:off x="3505200" y="57912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1</a:t>
            </a:r>
          </a:p>
        </p:txBody>
      </p:sp>
      <p:sp>
        <p:nvSpPr>
          <p:cNvPr id="15377" name="Oval 14"/>
          <p:cNvSpPr>
            <a:spLocks noChangeArrowheads="1"/>
          </p:cNvSpPr>
          <p:nvPr/>
        </p:nvSpPr>
        <p:spPr bwMode="auto">
          <a:xfrm>
            <a:off x="4724400" y="48006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0</a:t>
            </a:r>
          </a:p>
        </p:txBody>
      </p:sp>
      <p:sp>
        <p:nvSpPr>
          <p:cNvPr id="15378" name="Oval 15"/>
          <p:cNvSpPr>
            <a:spLocks noChangeArrowheads="1"/>
          </p:cNvSpPr>
          <p:nvPr/>
        </p:nvSpPr>
        <p:spPr bwMode="auto">
          <a:xfrm>
            <a:off x="6019800" y="3810000"/>
            <a:ext cx="685800" cy="685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lnSpc>
                <a:spcPct val="100000"/>
              </a:lnSpc>
              <a:spcBef>
                <a:spcPct val="0"/>
              </a:spcBef>
              <a:spcAft>
                <a:spcPct val="0"/>
              </a:spcAft>
            </a:pPr>
            <a:r>
              <a:rPr lang="en-GB" sz="2400">
                <a:solidFill>
                  <a:srgbClr val="000000"/>
                </a:solidFill>
              </a:rPr>
              <a:t>1</a:t>
            </a:r>
          </a:p>
        </p:txBody>
      </p:sp>
      <p:cxnSp>
        <p:nvCxnSpPr>
          <p:cNvPr id="15379" name="AutoShape 16"/>
          <p:cNvCxnSpPr>
            <a:cxnSpLocks noChangeShapeType="1"/>
            <a:stCxn id="15369" idx="0"/>
            <a:endCxn id="15368" idx="4"/>
          </p:cNvCxnSpPr>
          <p:nvPr/>
        </p:nvCxnSpPr>
        <p:spPr bwMode="auto">
          <a:xfrm flipV="1">
            <a:off x="3009900" y="2667000"/>
            <a:ext cx="0" cy="6096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0" name="AutoShape 17"/>
          <p:cNvCxnSpPr>
            <a:cxnSpLocks noChangeShapeType="1"/>
            <a:stCxn id="15368" idx="7"/>
            <a:endCxn id="15367" idx="3"/>
          </p:cNvCxnSpPr>
          <p:nvPr/>
        </p:nvCxnSpPr>
        <p:spPr bwMode="auto">
          <a:xfrm flipV="1">
            <a:off x="3252789" y="1728789"/>
            <a:ext cx="657225" cy="3524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1" name="AutoShape 18"/>
          <p:cNvCxnSpPr>
            <a:cxnSpLocks noChangeShapeType="1"/>
            <a:stCxn id="15376" idx="0"/>
            <a:endCxn id="15375" idx="4"/>
          </p:cNvCxnSpPr>
          <p:nvPr/>
        </p:nvCxnSpPr>
        <p:spPr bwMode="auto">
          <a:xfrm flipV="1">
            <a:off x="3848100" y="5486400"/>
            <a:ext cx="0" cy="304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2" name="AutoShape 19"/>
          <p:cNvCxnSpPr>
            <a:cxnSpLocks noChangeShapeType="1"/>
            <a:stCxn id="15375" idx="3"/>
            <a:endCxn id="15373" idx="4"/>
          </p:cNvCxnSpPr>
          <p:nvPr/>
        </p:nvCxnSpPr>
        <p:spPr bwMode="auto">
          <a:xfrm rot="5400000" flipH="1" flipV="1">
            <a:off x="3281363" y="4819651"/>
            <a:ext cx="890588" cy="242887"/>
          </a:xfrm>
          <a:prstGeom prst="curvedConnector5">
            <a:avLst>
              <a:gd name="adj1" fmla="val -14440"/>
              <a:gd name="adj2" fmla="val -135296"/>
              <a:gd name="adj3" fmla="val 82889"/>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3" name="AutoShape 20"/>
          <p:cNvCxnSpPr>
            <a:cxnSpLocks noChangeShapeType="1"/>
            <a:stCxn id="15373" idx="5"/>
            <a:endCxn id="15371" idx="4"/>
          </p:cNvCxnSpPr>
          <p:nvPr/>
        </p:nvCxnSpPr>
        <p:spPr bwMode="auto">
          <a:xfrm rot="5400000" flipH="1" flipV="1">
            <a:off x="3790950" y="3805238"/>
            <a:ext cx="890588" cy="290512"/>
          </a:xfrm>
          <a:prstGeom prst="curvedConnector3">
            <a:avLst>
              <a:gd name="adj1" fmla="val -13370"/>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4" name="AutoShape 21"/>
          <p:cNvCxnSpPr>
            <a:cxnSpLocks noChangeShapeType="1"/>
            <a:stCxn id="15371" idx="5"/>
            <a:endCxn id="15370" idx="4"/>
          </p:cNvCxnSpPr>
          <p:nvPr/>
        </p:nvCxnSpPr>
        <p:spPr bwMode="auto">
          <a:xfrm rot="5400000" flipH="1" flipV="1">
            <a:off x="4591050" y="2700338"/>
            <a:ext cx="738188" cy="671512"/>
          </a:xfrm>
          <a:prstGeom prst="curvedConnector3">
            <a:avLst>
              <a:gd name="adj1" fmla="val -5810"/>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5" name="AutoShape 22"/>
          <p:cNvCxnSpPr>
            <a:cxnSpLocks noChangeShapeType="1"/>
            <a:stCxn id="15377" idx="0"/>
            <a:endCxn id="15374" idx="4"/>
          </p:cNvCxnSpPr>
          <p:nvPr/>
        </p:nvCxnSpPr>
        <p:spPr bwMode="auto">
          <a:xfrm flipV="1">
            <a:off x="5067300" y="4495800"/>
            <a:ext cx="0" cy="304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6" name="AutoShape 23"/>
          <p:cNvCxnSpPr>
            <a:cxnSpLocks noChangeShapeType="1"/>
            <a:stCxn id="15374" idx="3"/>
            <a:endCxn id="15371" idx="4"/>
          </p:cNvCxnSpPr>
          <p:nvPr/>
        </p:nvCxnSpPr>
        <p:spPr bwMode="auto">
          <a:xfrm rot="16200000" flipV="1">
            <a:off x="4157663" y="3729038"/>
            <a:ext cx="890588" cy="442913"/>
          </a:xfrm>
          <a:prstGeom prst="curvedConnector3">
            <a:avLst>
              <a:gd name="adj1" fmla="val -1141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7" name="AutoShape 24"/>
          <p:cNvCxnSpPr>
            <a:cxnSpLocks noChangeShapeType="1"/>
            <a:stCxn id="15372" idx="3"/>
            <a:endCxn id="15370" idx="4"/>
          </p:cNvCxnSpPr>
          <p:nvPr/>
        </p:nvCxnSpPr>
        <p:spPr bwMode="auto">
          <a:xfrm rot="16200000" flipV="1">
            <a:off x="5338763" y="2624138"/>
            <a:ext cx="738188" cy="823913"/>
          </a:xfrm>
          <a:prstGeom prst="curvedConnector3">
            <a:avLst>
              <a:gd name="adj1" fmla="val -2583"/>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8" name="AutoShape 25"/>
          <p:cNvCxnSpPr>
            <a:cxnSpLocks noChangeShapeType="1"/>
            <a:stCxn id="15370" idx="3"/>
            <a:endCxn id="15367" idx="5"/>
          </p:cNvCxnSpPr>
          <p:nvPr/>
        </p:nvCxnSpPr>
        <p:spPr bwMode="auto">
          <a:xfrm rot="16200000" flipV="1">
            <a:off x="4305301" y="1819276"/>
            <a:ext cx="838200" cy="657225"/>
          </a:xfrm>
          <a:prstGeom prst="curvedConnector3">
            <a:avLst>
              <a:gd name="adj1" fmla="val -4926"/>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9" name="AutoShape 26"/>
          <p:cNvCxnSpPr>
            <a:cxnSpLocks noChangeShapeType="1"/>
            <a:stCxn id="15370" idx="2"/>
            <a:endCxn id="15371" idx="0"/>
          </p:cNvCxnSpPr>
          <p:nvPr/>
        </p:nvCxnSpPr>
        <p:spPr bwMode="auto">
          <a:xfrm rot="10800000" flipV="1">
            <a:off x="4381500" y="2324100"/>
            <a:ext cx="571500" cy="49530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90" name="AutoShape 27"/>
          <p:cNvCxnSpPr>
            <a:cxnSpLocks noChangeShapeType="1"/>
            <a:stCxn id="15371" idx="2"/>
            <a:endCxn id="15373" idx="0"/>
          </p:cNvCxnSpPr>
          <p:nvPr/>
        </p:nvCxnSpPr>
        <p:spPr bwMode="auto">
          <a:xfrm rot="10800000" flipV="1">
            <a:off x="3848100" y="3162300"/>
            <a:ext cx="190500" cy="64770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91" name="AutoShape 28"/>
          <p:cNvCxnSpPr>
            <a:cxnSpLocks noChangeShapeType="1"/>
            <a:stCxn id="15373" idx="2"/>
            <a:endCxn id="15375" idx="0"/>
          </p:cNvCxnSpPr>
          <p:nvPr/>
        </p:nvCxnSpPr>
        <p:spPr bwMode="auto">
          <a:xfrm rot="10800000" flipH="1" flipV="1">
            <a:off x="3505200" y="4152900"/>
            <a:ext cx="342900" cy="647700"/>
          </a:xfrm>
          <a:prstGeom prst="curvedConnector4">
            <a:avLst>
              <a:gd name="adj1" fmla="val -66667"/>
              <a:gd name="adj2" fmla="val 64704"/>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92" name="AutoShape 29"/>
          <p:cNvCxnSpPr>
            <a:cxnSpLocks noChangeShapeType="1"/>
            <a:stCxn id="15371" idx="6"/>
            <a:endCxn id="15374" idx="0"/>
          </p:cNvCxnSpPr>
          <p:nvPr/>
        </p:nvCxnSpPr>
        <p:spPr bwMode="auto">
          <a:xfrm>
            <a:off x="4724400" y="3162300"/>
            <a:ext cx="342900" cy="64770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93" name="AutoShape 30"/>
          <p:cNvCxnSpPr>
            <a:cxnSpLocks noChangeShapeType="1"/>
            <a:stCxn id="15370" idx="6"/>
            <a:endCxn id="15372" idx="2"/>
          </p:cNvCxnSpPr>
          <p:nvPr/>
        </p:nvCxnSpPr>
        <p:spPr bwMode="auto">
          <a:xfrm>
            <a:off x="5638800" y="2324100"/>
            <a:ext cx="381000" cy="838200"/>
          </a:xfrm>
          <a:prstGeom prst="curvedConnector3">
            <a:avLst>
              <a:gd name="adj1" fmla="val 50000"/>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94" name="AutoShape 31"/>
          <p:cNvCxnSpPr>
            <a:cxnSpLocks noChangeShapeType="1"/>
            <a:stCxn id="15378" idx="0"/>
            <a:endCxn id="15372" idx="4"/>
          </p:cNvCxnSpPr>
          <p:nvPr/>
        </p:nvCxnSpPr>
        <p:spPr bwMode="auto">
          <a:xfrm flipV="1">
            <a:off x="6362700" y="3505200"/>
            <a:ext cx="0" cy="304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95" name="AutoShape 32"/>
          <p:cNvCxnSpPr>
            <a:cxnSpLocks noChangeShapeType="1"/>
            <a:stCxn id="15372" idx="6"/>
            <a:endCxn id="15372" idx="5"/>
          </p:cNvCxnSpPr>
          <p:nvPr/>
        </p:nvCxnSpPr>
        <p:spPr bwMode="auto">
          <a:xfrm flipH="1">
            <a:off x="6605588" y="3162300"/>
            <a:ext cx="100012" cy="242888"/>
          </a:xfrm>
          <a:prstGeom prst="curvedConnector4">
            <a:avLst>
              <a:gd name="adj1" fmla="val -228569"/>
              <a:gd name="adj2" fmla="val 10653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96" name="AutoShape 33"/>
          <p:cNvCxnSpPr>
            <a:cxnSpLocks noChangeShapeType="1"/>
            <a:stCxn id="15374" idx="6"/>
            <a:endCxn id="15374" idx="5"/>
          </p:cNvCxnSpPr>
          <p:nvPr/>
        </p:nvCxnSpPr>
        <p:spPr bwMode="auto">
          <a:xfrm flipH="1">
            <a:off x="5310188" y="4152900"/>
            <a:ext cx="100012" cy="242888"/>
          </a:xfrm>
          <a:prstGeom prst="curvedConnector4">
            <a:avLst>
              <a:gd name="adj1" fmla="val -228569"/>
              <a:gd name="adj2" fmla="val 110454"/>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97" name="AutoShape 34"/>
          <p:cNvCxnSpPr>
            <a:cxnSpLocks noChangeShapeType="1"/>
            <a:stCxn id="15375" idx="6"/>
            <a:endCxn id="15375" idx="5"/>
          </p:cNvCxnSpPr>
          <p:nvPr/>
        </p:nvCxnSpPr>
        <p:spPr bwMode="auto">
          <a:xfrm flipH="1">
            <a:off x="4090988" y="5143500"/>
            <a:ext cx="100012" cy="242888"/>
          </a:xfrm>
          <a:prstGeom prst="curvedConnector4">
            <a:avLst>
              <a:gd name="adj1" fmla="val -228569"/>
              <a:gd name="adj2" fmla="val 117644"/>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28789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5"/>
          <p:cNvSpPr>
            <a:spLocks noGrp="1"/>
          </p:cNvSpPr>
          <p:nvPr>
            <p:ph type="sldNum" sz="quarter" idx="12"/>
          </p:nvPr>
        </p:nvSpPr>
        <p:spPr>
          <a:noFill/>
        </p:spPr>
        <p:txBody>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nSpc>
                <a:spcPct val="100000"/>
              </a:lnSpc>
              <a:spcBef>
                <a:spcPct val="0"/>
              </a:spcBef>
            </a:pPr>
            <a:fld id="{0127FE8B-FBA8-4741-ADE1-3ABEAE1CF834}" type="slidenum">
              <a:rPr lang="en-GB" sz="1400">
                <a:solidFill>
                  <a:srgbClr val="000000"/>
                </a:solidFill>
              </a:rPr>
              <a:pPr>
                <a:lnSpc>
                  <a:spcPct val="100000"/>
                </a:lnSpc>
                <a:spcBef>
                  <a:spcPct val="0"/>
                </a:spcBef>
              </a:pPr>
              <a:t>33</a:t>
            </a:fld>
            <a:endParaRPr lang="en-GB" sz="1400">
              <a:solidFill>
                <a:srgbClr val="000000"/>
              </a:solidFill>
            </a:endParaRPr>
          </a:p>
        </p:txBody>
      </p:sp>
      <p:sp>
        <p:nvSpPr>
          <p:cNvPr id="16389" name="Rectangle 2"/>
          <p:cNvSpPr>
            <a:spLocks noGrp="1" noChangeArrowheads="1"/>
          </p:cNvSpPr>
          <p:nvPr>
            <p:ph type="title"/>
          </p:nvPr>
        </p:nvSpPr>
        <p:spPr>
          <a:xfrm>
            <a:off x="1524000" y="0"/>
            <a:ext cx="9144000" cy="685800"/>
          </a:xfrm>
        </p:spPr>
        <p:txBody>
          <a:bodyPr/>
          <a:lstStyle/>
          <a:p>
            <a:r>
              <a:rPr lang="en-GB" dirty="0" smtClean="0"/>
              <a:t>Using attribute grammars in practice</a:t>
            </a:r>
          </a:p>
        </p:txBody>
      </p:sp>
      <p:sp>
        <p:nvSpPr>
          <p:cNvPr id="16390" name="Rectangle 3"/>
          <p:cNvSpPr>
            <a:spLocks noGrp="1" noChangeArrowheads="1"/>
          </p:cNvSpPr>
          <p:nvPr>
            <p:ph type="body" idx="1"/>
          </p:nvPr>
        </p:nvSpPr>
        <p:spPr>
          <a:xfrm>
            <a:off x="1524000" y="692152"/>
            <a:ext cx="9144000" cy="5211344"/>
          </a:xfrm>
        </p:spPr>
        <p:txBody>
          <a:bodyPr/>
          <a:lstStyle/>
          <a:p>
            <a:pPr>
              <a:lnSpc>
                <a:spcPct val="90000"/>
              </a:lnSpc>
            </a:pPr>
            <a:r>
              <a:rPr lang="en-GB" sz="2400" dirty="0"/>
              <a:t>Generic attribute grammars have seen limited practical use:</a:t>
            </a:r>
          </a:p>
          <a:p>
            <a:pPr lvl="1">
              <a:lnSpc>
                <a:spcPct val="90000"/>
              </a:lnSpc>
            </a:pPr>
            <a:r>
              <a:rPr lang="en-GB" sz="2000" dirty="0"/>
              <a:t>Complex local context handling is easy.</a:t>
            </a:r>
          </a:p>
          <a:p>
            <a:pPr lvl="1">
              <a:lnSpc>
                <a:spcPct val="90000"/>
              </a:lnSpc>
            </a:pPr>
            <a:r>
              <a:rPr lang="en-GB" sz="2000" dirty="0"/>
              <a:t>Non-local context-sensitive issues need a lot of supporting rules. Naturally, one tends to think about global tables… all this takes time…</a:t>
            </a:r>
          </a:p>
          <a:p>
            <a:pPr>
              <a:lnSpc>
                <a:spcPct val="90000"/>
              </a:lnSpc>
            </a:pPr>
            <a:r>
              <a:rPr lang="en-GB" sz="2400" dirty="0"/>
              <a:t>Still, there is some research and they have seen applications in structured editors, representation of structured documents, etc... (</a:t>
            </a:r>
            <a:r>
              <a:rPr lang="en-GB" sz="2000" dirty="0" err="1"/>
              <a:t>e.g</a:t>
            </a:r>
            <a:r>
              <a:rPr lang="en-GB" sz="2000" dirty="0"/>
              <a:t>, see attribute grammars and XML</a:t>
            </a:r>
            <a:r>
              <a:rPr lang="en-GB" sz="2400" dirty="0" smtClean="0"/>
              <a:t>)</a:t>
            </a:r>
            <a:endParaRPr lang="en-GB" sz="2400" dirty="0"/>
          </a:p>
        </p:txBody>
      </p:sp>
    </p:spTree>
    <p:extLst>
      <p:ext uri="{BB962C8B-B14F-4D97-AF65-F5344CB8AC3E}">
        <p14:creationId xmlns:p14="http://schemas.microsoft.com/office/powerpoint/2010/main" val="40736406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attribute grammars in practice</a:t>
            </a:r>
            <a:endParaRPr lang="en-US" dirty="0"/>
          </a:p>
        </p:txBody>
      </p:sp>
      <p:sp>
        <p:nvSpPr>
          <p:cNvPr id="3" name="Content Placeholder 2"/>
          <p:cNvSpPr>
            <a:spLocks noGrp="1"/>
          </p:cNvSpPr>
          <p:nvPr>
            <p:ph idx="1"/>
          </p:nvPr>
        </p:nvSpPr>
        <p:spPr/>
        <p:txBody>
          <a:bodyPr/>
          <a:lstStyle/>
          <a:p>
            <a:pPr lvl="0">
              <a:lnSpc>
                <a:spcPct val="90000"/>
              </a:lnSpc>
            </a:pPr>
            <a:r>
              <a:rPr lang="en-GB" sz="2400" dirty="0">
                <a:solidFill>
                  <a:srgbClr val="000000"/>
                </a:solidFill>
              </a:rPr>
              <a:t>In practice, a simplified idea is used: </a:t>
            </a:r>
          </a:p>
          <a:p>
            <a:pPr lvl="1">
              <a:lnSpc>
                <a:spcPct val="90000"/>
              </a:lnSpc>
              <a:buNone/>
            </a:pPr>
            <a:r>
              <a:rPr lang="en-GB" sz="2400" b="1" i="1" u="sng" dirty="0">
                <a:solidFill>
                  <a:srgbClr val="000000"/>
                </a:solidFill>
              </a:rPr>
              <a:t>ad hoc</a:t>
            </a:r>
            <a:r>
              <a:rPr lang="en-GB" sz="2400" b="1" u="sng" dirty="0">
                <a:solidFill>
                  <a:srgbClr val="000000"/>
                </a:solidFill>
              </a:rPr>
              <a:t> syntax directed translation</a:t>
            </a:r>
            <a:r>
              <a:rPr lang="en-GB" sz="2400" dirty="0">
                <a:solidFill>
                  <a:srgbClr val="000000"/>
                </a:solidFill>
              </a:rPr>
              <a:t>: </a:t>
            </a:r>
          </a:p>
          <a:p>
            <a:pPr lvl="1">
              <a:lnSpc>
                <a:spcPct val="90000"/>
              </a:lnSpc>
            </a:pPr>
            <a:r>
              <a:rPr lang="en-GB" sz="2400" b="1" u="sng" dirty="0">
                <a:solidFill>
                  <a:srgbClr val="000000"/>
                </a:solidFill>
              </a:rPr>
              <a:t>S-attribute grammars</a:t>
            </a:r>
            <a:r>
              <a:rPr lang="en-GB" sz="2400" dirty="0">
                <a:solidFill>
                  <a:srgbClr val="000000"/>
                </a:solidFill>
              </a:rPr>
              <a:t>: only synthesized attributes are used. Values flow in only one direction (from leaves to root). It provides an evaluation method that works well with bottom-up parsers (such as those described in previous lectures).</a:t>
            </a:r>
          </a:p>
          <a:p>
            <a:pPr lvl="1">
              <a:lnSpc>
                <a:spcPct val="90000"/>
              </a:lnSpc>
            </a:pPr>
            <a:r>
              <a:rPr lang="en-GB" sz="2400" b="1" u="sng" dirty="0">
                <a:solidFill>
                  <a:srgbClr val="000000"/>
                </a:solidFill>
              </a:rPr>
              <a:t>L-attribute grammars</a:t>
            </a:r>
            <a:r>
              <a:rPr lang="en-GB" sz="2400" dirty="0">
                <a:solidFill>
                  <a:srgbClr val="000000"/>
                </a:solidFill>
              </a:rPr>
              <a:t>: both synthesized and inherited attributes can be used, but there are certain rules that limit the use of inherited attributes.</a:t>
            </a:r>
          </a:p>
          <a:p>
            <a:endParaRPr lang="en-US" dirty="0"/>
          </a:p>
        </p:txBody>
      </p:sp>
      <p:sp>
        <p:nvSpPr>
          <p:cNvPr id="6" name="Slide Number Placeholder 5"/>
          <p:cNvSpPr>
            <a:spLocks noGrp="1"/>
          </p:cNvSpPr>
          <p:nvPr>
            <p:ph type="sldNum" sz="quarter" idx="12"/>
          </p:nvPr>
        </p:nvSpPr>
        <p:spPr/>
        <p:txBody>
          <a:bodyPr/>
          <a:lstStyle/>
          <a:p>
            <a:pPr>
              <a:defRPr/>
            </a:pPr>
            <a:fld id="{629F2C13-9CEB-4E3A-85A6-FDE5E625D5F0}" type="slidenum">
              <a:rPr lang="en-GB" smtClean="0">
                <a:solidFill>
                  <a:srgbClr val="000000"/>
                </a:solidFill>
              </a:rPr>
              <a:pPr>
                <a:defRPr/>
              </a:pPr>
              <a:t>34</a:t>
            </a:fld>
            <a:endParaRPr lang="en-GB">
              <a:solidFill>
                <a:srgbClr val="000000"/>
              </a:solidFill>
            </a:endParaRPr>
          </a:p>
        </p:txBody>
      </p:sp>
    </p:spTree>
    <p:extLst>
      <p:ext uri="{BB962C8B-B14F-4D97-AF65-F5344CB8AC3E}">
        <p14:creationId xmlns:p14="http://schemas.microsoft.com/office/powerpoint/2010/main" val="42390833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1524000" y="0"/>
            <a:ext cx="9144000" cy="908050"/>
          </a:xfrm>
        </p:spPr>
        <p:txBody>
          <a:bodyPr/>
          <a:lstStyle/>
          <a:p>
            <a:r>
              <a:rPr lang="en-GB" sz="3600" dirty="0"/>
              <a:t>Example (S-attribute grammar</a:t>
            </a:r>
            <a:r>
              <a:rPr lang="en-GB" sz="3600" dirty="0" smtClean="0"/>
              <a:t>)</a:t>
            </a:r>
            <a:endParaRPr lang="en-US" sz="3600" dirty="0"/>
          </a:p>
        </p:txBody>
      </p:sp>
      <p:sp>
        <p:nvSpPr>
          <p:cNvPr id="17414" name="Rectangle 3"/>
          <p:cNvSpPr>
            <a:spLocks noGrp="1" noChangeArrowheads="1"/>
          </p:cNvSpPr>
          <p:nvPr>
            <p:ph type="body" idx="1"/>
          </p:nvPr>
        </p:nvSpPr>
        <p:spPr>
          <a:xfrm>
            <a:off x="1703389" y="4437064"/>
            <a:ext cx="2879725" cy="2232025"/>
          </a:xfrm>
          <a:noFill/>
          <a:ln>
            <a:solidFill>
              <a:schemeClr val="tx1"/>
            </a:solidFill>
            <a:miter lim="800000"/>
            <a:headEnd/>
            <a:tailEnd/>
          </a:ln>
        </p:spPr>
        <p:txBody>
          <a:bodyPr/>
          <a:lstStyle/>
          <a:p>
            <a:pPr>
              <a:buFontTx/>
              <a:buNone/>
            </a:pPr>
            <a:r>
              <a:rPr lang="en-GB" sz="2000"/>
              <a:t>Assume we specify for</a:t>
            </a:r>
          </a:p>
          <a:p>
            <a:pPr>
              <a:buFontTx/>
              <a:buNone/>
            </a:pPr>
            <a:r>
              <a:rPr lang="en-GB" sz="2000"/>
              <a:t>each symbol the attribute </a:t>
            </a:r>
          </a:p>
          <a:p>
            <a:pPr>
              <a:buFontTx/>
              <a:buNone/>
            </a:pPr>
            <a:r>
              <a:rPr lang="en-GB" sz="2000" i="1"/>
              <a:t>val</a:t>
            </a:r>
            <a:r>
              <a:rPr lang="en-GB" sz="2000"/>
              <a:t> to compute the value </a:t>
            </a:r>
          </a:p>
          <a:p>
            <a:pPr>
              <a:buFontTx/>
              <a:buNone/>
            </a:pPr>
            <a:r>
              <a:rPr lang="en-GB" sz="2000"/>
              <a:t>of an expression</a:t>
            </a:r>
          </a:p>
          <a:p>
            <a:pPr>
              <a:buFontTx/>
              <a:buNone/>
            </a:pPr>
            <a:r>
              <a:rPr lang="en-GB" sz="2000"/>
              <a:t>(semantic rules are</a:t>
            </a:r>
          </a:p>
          <a:p>
            <a:pPr>
              <a:buFontTx/>
              <a:buNone/>
            </a:pPr>
            <a:r>
              <a:rPr lang="en-GB" sz="2000"/>
              <a:t> omitted, but are obvious).</a:t>
            </a:r>
            <a:endParaRPr lang="en-US" sz="2000"/>
          </a:p>
        </p:txBody>
      </p:sp>
      <p:sp>
        <p:nvSpPr>
          <p:cNvPr id="17415" name="Text Box 4"/>
          <p:cNvSpPr txBox="1">
            <a:spLocks noChangeArrowheads="1"/>
          </p:cNvSpPr>
          <p:nvPr/>
        </p:nvSpPr>
        <p:spPr bwMode="auto">
          <a:xfrm>
            <a:off x="1703389" y="836614"/>
            <a:ext cx="2592387" cy="3514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lnSpc>
                <a:spcPct val="110000"/>
              </a:lnSpc>
              <a:spcBef>
                <a:spcPct val="15000"/>
              </a:spcBef>
              <a:spcAft>
                <a:spcPct val="15000"/>
              </a:spcAft>
            </a:pPr>
            <a:r>
              <a:rPr lang="en-GB" sz="1800">
                <a:solidFill>
                  <a:srgbClr val="000000"/>
                </a:solidFill>
              </a:rPr>
              <a:t>1</a:t>
            </a:r>
            <a:r>
              <a:rPr lang="en-GB" sz="1800" i="1">
                <a:solidFill>
                  <a:srgbClr val="000000"/>
                </a:solidFill>
              </a:rPr>
              <a:t>. Goal </a:t>
            </a:r>
            <a:r>
              <a:rPr lang="en-GB" sz="1800" i="1">
                <a:solidFill>
                  <a:srgbClr val="000000"/>
                </a:solidFill>
                <a:sym typeface="Symbol" panose="05050102010706020507" pitchFamily="18" charset="2"/>
              </a:rPr>
              <a:t> Expr	</a:t>
            </a:r>
          </a:p>
          <a:p>
            <a:pPr eaLnBrk="0" fontAlgn="base" hangingPunct="0">
              <a:lnSpc>
                <a:spcPct val="110000"/>
              </a:lnSpc>
              <a:spcBef>
                <a:spcPct val="15000"/>
              </a:spcBef>
              <a:spcAft>
                <a:spcPct val="15000"/>
              </a:spcAft>
            </a:pPr>
            <a:r>
              <a:rPr lang="en-GB" sz="1800">
                <a:solidFill>
                  <a:srgbClr val="000000"/>
                </a:solidFill>
                <a:sym typeface="Symbol" panose="05050102010706020507" pitchFamily="18" charset="2"/>
              </a:rPr>
              <a:t>2.</a:t>
            </a:r>
            <a:r>
              <a:rPr lang="en-GB" sz="1800" i="1">
                <a:solidFill>
                  <a:srgbClr val="000000"/>
                </a:solidFill>
                <a:sym typeface="Symbol" panose="05050102010706020507" pitchFamily="18" charset="2"/>
              </a:rPr>
              <a:t> Expr  Expr + Term</a:t>
            </a:r>
            <a:endParaRPr lang="en-GB" sz="1800">
              <a:solidFill>
                <a:srgbClr val="000000"/>
              </a:solidFill>
              <a:sym typeface="Symbol" panose="05050102010706020507" pitchFamily="18" charset="2"/>
            </a:endParaRPr>
          </a:p>
          <a:p>
            <a:pPr eaLnBrk="0" fontAlgn="base" hangingPunct="0">
              <a:lnSpc>
                <a:spcPct val="110000"/>
              </a:lnSpc>
              <a:spcBef>
                <a:spcPct val="15000"/>
              </a:spcBef>
              <a:spcAft>
                <a:spcPct val="15000"/>
              </a:spcAft>
            </a:pPr>
            <a:r>
              <a:rPr lang="en-GB" sz="1800">
                <a:solidFill>
                  <a:srgbClr val="000000"/>
                </a:solidFill>
                <a:sym typeface="Symbol" panose="05050102010706020507" pitchFamily="18" charset="2"/>
              </a:rPr>
              <a:t>3.	</a:t>
            </a:r>
            <a:r>
              <a:rPr lang="en-GB" sz="1800" i="1">
                <a:solidFill>
                  <a:srgbClr val="000000"/>
                </a:solidFill>
                <a:sym typeface="Symbol" panose="05050102010706020507" pitchFamily="18" charset="2"/>
              </a:rPr>
              <a:t>|  Expr – Term </a:t>
            </a:r>
            <a:endParaRPr lang="en-GB" sz="1800">
              <a:solidFill>
                <a:srgbClr val="000000"/>
              </a:solidFill>
              <a:sym typeface="Symbol" panose="05050102010706020507" pitchFamily="18" charset="2"/>
            </a:endParaRPr>
          </a:p>
          <a:p>
            <a:pPr eaLnBrk="0" fontAlgn="base" hangingPunct="0">
              <a:lnSpc>
                <a:spcPct val="110000"/>
              </a:lnSpc>
              <a:spcBef>
                <a:spcPct val="15000"/>
              </a:spcBef>
              <a:spcAft>
                <a:spcPct val="15000"/>
              </a:spcAft>
            </a:pPr>
            <a:r>
              <a:rPr lang="en-GB" sz="1800">
                <a:solidFill>
                  <a:srgbClr val="000000"/>
                </a:solidFill>
                <a:sym typeface="Symbol" panose="05050102010706020507" pitchFamily="18" charset="2"/>
              </a:rPr>
              <a:t>4.	</a:t>
            </a:r>
            <a:r>
              <a:rPr lang="en-GB" sz="1800" i="1">
                <a:solidFill>
                  <a:srgbClr val="000000"/>
                </a:solidFill>
                <a:sym typeface="Symbol" panose="05050102010706020507" pitchFamily="18" charset="2"/>
              </a:rPr>
              <a:t>|  Term</a:t>
            </a:r>
          </a:p>
          <a:p>
            <a:pPr eaLnBrk="0" fontAlgn="base" hangingPunct="0">
              <a:lnSpc>
                <a:spcPct val="110000"/>
              </a:lnSpc>
              <a:spcBef>
                <a:spcPct val="15000"/>
              </a:spcBef>
              <a:spcAft>
                <a:spcPct val="15000"/>
              </a:spcAft>
            </a:pPr>
            <a:r>
              <a:rPr lang="en-GB" sz="1800">
                <a:solidFill>
                  <a:srgbClr val="000000"/>
                </a:solidFill>
                <a:sym typeface="Symbol" panose="05050102010706020507" pitchFamily="18" charset="2"/>
              </a:rPr>
              <a:t>5.</a:t>
            </a:r>
            <a:r>
              <a:rPr lang="en-GB" sz="1800" i="1">
                <a:solidFill>
                  <a:srgbClr val="000000"/>
                </a:solidFill>
                <a:sym typeface="Symbol" panose="05050102010706020507" pitchFamily="18" charset="2"/>
              </a:rPr>
              <a:t> Term  Term * Factor</a:t>
            </a:r>
          </a:p>
          <a:p>
            <a:pPr eaLnBrk="0" fontAlgn="base" hangingPunct="0">
              <a:lnSpc>
                <a:spcPct val="110000"/>
              </a:lnSpc>
              <a:spcBef>
                <a:spcPct val="15000"/>
              </a:spcBef>
              <a:spcAft>
                <a:spcPct val="15000"/>
              </a:spcAft>
            </a:pPr>
            <a:r>
              <a:rPr lang="en-GB" sz="1800">
                <a:solidFill>
                  <a:srgbClr val="000000"/>
                </a:solidFill>
                <a:sym typeface="Symbol" panose="05050102010706020507" pitchFamily="18" charset="2"/>
              </a:rPr>
              <a:t>6. </a:t>
            </a:r>
            <a:r>
              <a:rPr lang="en-GB" sz="1800" i="1">
                <a:solidFill>
                  <a:srgbClr val="000000"/>
                </a:solidFill>
                <a:sym typeface="Symbol" panose="05050102010706020507" pitchFamily="18" charset="2"/>
              </a:rPr>
              <a:t>	|  Term / Factor</a:t>
            </a:r>
          </a:p>
          <a:p>
            <a:pPr eaLnBrk="0" fontAlgn="base" hangingPunct="0">
              <a:lnSpc>
                <a:spcPct val="110000"/>
              </a:lnSpc>
              <a:spcBef>
                <a:spcPct val="15000"/>
              </a:spcBef>
              <a:spcAft>
                <a:spcPct val="15000"/>
              </a:spcAft>
            </a:pPr>
            <a:r>
              <a:rPr lang="en-GB" sz="1800">
                <a:solidFill>
                  <a:srgbClr val="000000"/>
                </a:solidFill>
                <a:sym typeface="Symbol" panose="05050102010706020507" pitchFamily="18" charset="2"/>
              </a:rPr>
              <a:t>7. </a:t>
            </a:r>
            <a:r>
              <a:rPr lang="en-GB" sz="1800" i="1">
                <a:solidFill>
                  <a:srgbClr val="000000"/>
                </a:solidFill>
                <a:sym typeface="Symbol" panose="05050102010706020507" pitchFamily="18" charset="2"/>
              </a:rPr>
              <a:t>	|  Factor</a:t>
            </a:r>
            <a:r>
              <a:rPr lang="en-GB" sz="1800">
                <a:solidFill>
                  <a:srgbClr val="000000"/>
                </a:solidFill>
                <a:sym typeface="Symbol" panose="05050102010706020507" pitchFamily="18" charset="2"/>
              </a:rPr>
              <a:t> </a:t>
            </a:r>
          </a:p>
          <a:p>
            <a:pPr eaLnBrk="0" fontAlgn="base" hangingPunct="0">
              <a:lnSpc>
                <a:spcPct val="110000"/>
              </a:lnSpc>
              <a:spcBef>
                <a:spcPct val="15000"/>
              </a:spcBef>
              <a:spcAft>
                <a:spcPct val="15000"/>
              </a:spcAft>
            </a:pPr>
            <a:r>
              <a:rPr lang="en-GB" sz="1800">
                <a:solidFill>
                  <a:srgbClr val="000000"/>
                </a:solidFill>
                <a:sym typeface="Symbol" panose="05050102010706020507" pitchFamily="18" charset="2"/>
              </a:rPr>
              <a:t>8. </a:t>
            </a:r>
            <a:r>
              <a:rPr lang="en-GB" sz="1800" i="1">
                <a:solidFill>
                  <a:srgbClr val="000000"/>
                </a:solidFill>
                <a:sym typeface="Symbol" panose="05050102010706020507" pitchFamily="18" charset="2"/>
              </a:rPr>
              <a:t>Factor  number</a:t>
            </a:r>
            <a:endParaRPr lang="en-GB" sz="1800" i="1">
              <a:solidFill>
                <a:srgbClr val="000000"/>
              </a:solidFill>
            </a:endParaRPr>
          </a:p>
          <a:p>
            <a:pPr eaLnBrk="0" fontAlgn="base" hangingPunct="0">
              <a:lnSpc>
                <a:spcPct val="110000"/>
              </a:lnSpc>
              <a:spcBef>
                <a:spcPct val="15000"/>
              </a:spcBef>
              <a:spcAft>
                <a:spcPct val="15000"/>
              </a:spcAft>
            </a:pPr>
            <a:r>
              <a:rPr lang="en-GB" sz="1800">
                <a:solidFill>
                  <a:srgbClr val="000000"/>
                </a:solidFill>
              </a:rPr>
              <a:t>9.</a:t>
            </a:r>
            <a:r>
              <a:rPr lang="en-GB">
                <a:solidFill>
                  <a:srgbClr val="000000"/>
                </a:solidFill>
              </a:rPr>
              <a:t> </a:t>
            </a:r>
            <a:r>
              <a:rPr lang="en-GB" i="1">
                <a:solidFill>
                  <a:srgbClr val="000000"/>
                </a:solidFill>
              </a:rPr>
              <a:t>	</a:t>
            </a:r>
            <a:r>
              <a:rPr lang="en-GB" sz="1800" i="1">
                <a:solidFill>
                  <a:srgbClr val="000000"/>
                </a:solidFill>
              </a:rPr>
              <a:t>|  id</a:t>
            </a:r>
          </a:p>
        </p:txBody>
      </p:sp>
      <p:sp>
        <p:nvSpPr>
          <p:cNvPr id="17416" name="Text Box 5"/>
          <p:cNvSpPr txBox="1">
            <a:spLocks noChangeArrowheads="1"/>
          </p:cNvSpPr>
          <p:nvPr/>
        </p:nvSpPr>
        <p:spPr bwMode="auto">
          <a:xfrm>
            <a:off x="4440238" y="836614"/>
            <a:ext cx="6227762" cy="156966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lnSpc>
                <a:spcPct val="100000"/>
              </a:lnSpc>
              <a:spcBef>
                <a:spcPct val="50000"/>
              </a:spcBef>
              <a:spcAft>
                <a:spcPct val="0"/>
              </a:spcAft>
            </a:pPr>
            <a:r>
              <a:rPr lang="en-GB" sz="2400" dirty="0">
                <a:solidFill>
                  <a:srgbClr val="000000"/>
                </a:solidFill>
              </a:rPr>
              <a:t>Using LR parsing </a:t>
            </a:r>
            <a:r>
              <a:rPr lang="en-GB" sz="2400" dirty="0" smtClean="0">
                <a:solidFill>
                  <a:srgbClr val="000000"/>
                </a:solidFill>
              </a:rPr>
              <a:t>the </a:t>
            </a:r>
            <a:r>
              <a:rPr lang="en-GB" sz="2400" dirty="0">
                <a:solidFill>
                  <a:srgbClr val="000000"/>
                </a:solidFill>
              </a:rPr>
              <a:t>reductions for the string 19-8*2 make use of the rules (in this order): 8, 7, 4, 8, 7, 8, 5, 3, 1. The attributes of the left-hand side are easily computed in this order too!</a:t>
            </a:r>
            <a:endParaRPr lang="en-US" sz="2400" dirty="0">
              <a:solidFill>
                <a:srgbClr val="000000"/>
              </a:solidFill>
            </a:endParaRPr>
          </a:p>
        </p:txBody>
      </p:sp>
      <p:grpSp>
        <p:nvGrpSpPr>
          <p:cNvPr id="17417" name="Group 114"/>
          <p:cNvGrpSpPr>
            <a:grpSpLocks/>
          </p:cNvGrpSpPr>
          <p:nvPr/>
        </p:nvGrpSpPr>
        <p:grpSpPr bwMode="auto">
          <a:xfrm>
            <a:off x="7464426" y="2924175"/>
            <a:ext cx="3167063" cy="3671888"/>
            <a:chOff x="2986" y="1797"/>
            <a:chExt cx="1995" cy="2313"/>
          </a:xfrm>
        </p:grpSpPr>
        <p:sp>
          <p:nvSpPr>
            <p:cNvPr id="17419" name="Oval 28"/>
            <p:cNvSpPr>
              <a:spLocks noChangeArrowheads="1"/>
            </p:cNvSpPr>
            <p:nvPr/>
          </p:nvSpPr>
          <p:spPr bwMode="auto">
            <a:xfrm>
              <a:off x="3644" y="2296"/>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spcAft>
                  <a:spcPct val="0"/>
                </a:spcAft>
              </a:pPr>
              <a:r>
                <a:rPr lang="en-GB">
                  <a:solidFill>
                    <a:srgbClr val="000000"/>
                  </a:solidFill>
                </a:rPr>
                <a:t>3</a:t>
              </a:r>
              <a:endParaRPr lang="en-US">
                <a:solidFill>
                  <a:srgbClr val="000000"/>
                </a:solidFill>
              </a:endParaRPr>
            </a:p>
          </p:txBody>
        </p:sp>
        <p:sp>
          <p:nvSpPr>
            <p:cNvPr id="17420" name="Oval 29"/>
            <p:cNvSpPr>
              <a:spLocks noChangeArrowheads="1"/>
            </p:cNvSpPr>
            <p:nvPr/>
          </p:nvSpPr>
          <p:spPr bwMode="auto">
            <a:xfrm>
              <a:off x="3637" y="2729"/>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7421" name="Oval 30"/>
            <p:cNvSpPr>
              <a:spLocks noChangeArrowheads="1"/>
            </p:cNvSpPr>
            <p:nvPr/>
          </p:nvSpPr>
          <p:spPr bwMode="auto">
            <a:xfrm>
              <a:off x="4213" y="2729"/>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spcAft>
                  <a:spcPct val="0"/>
                </a:spcAft>
              </a:pPr>
              <a:r>
                <a:rPr lang="en-GB">
                  <a:solidFill>
                    <a:srgbClr val="000000"/>
                  </a:solidFill>
                </a:rPr>
                <a:t>5</a:t>
              </a:r>
              <a:endParaRPr lang="en-US">
                <a:solidFill>
                  <a:srgbClr val="000000"/>
                </a:solidFill>
              </a:endParaRPr>
            </a:p>
          </p:txBody>
        </p:sp>
        <p:sp>
          <p:nvSpPr>
            <p:cNvPr id="17422" name="Oval 31"/>
            <p:cNvSpPr>
              <a:spLocks noChangeArrowheads="1"/>
            </p:cNvSpPr>
            <p:nvPr/>
          </p:nvSpPr>
          <p:spPr bwMode="auto">
            <a:xfrm>
              <a:off x="3061" y="2729"/>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spcAft>
                  <a:spcPct val="0"/>
                </a:spcAft>
              </a:pPr>
              <a:r>
                <a:rPr lang="en-GB">
                  <a:solidFill>
                    <a:srgbClr val="000000"/>
                  </a:solidFill>
                </a:rPr>
                <a:t>4</a:t>
              </a:r>
              <a:endParaRPr lang="en-US">
                <a:solidFill>
                  <a:srgbClr val="000000"/>
                </a:solidFill>
              </a:endParaRPr>
            </a:p>
          </p:txBody>
        </p:sp>
        <p:sp>
          <p:nvSpPr>
            <p:cNvPr id="17423" name="Oval 32"/>
            <p:cNvSpPr>
              <a:spLocks noChangeArrowheads="1"/>
            </p:cNvSpPr>
            <p:nvPr/>
          </p:nvSpPr>
          <p:spPr bwMode="auto">
            <a:xfrm>
              <a:off x="3061" y="3209"/>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spcAft>
                  <a:spcPct val="0"/>
                </a:spcAft>
              </a:pPr>
              <a:r>
                <a:rPr lang="en-GB">
                  <a:solidFill>
                    <a:srgbClr val="000000"/>
                  </a:solidFill>
                </a:rPr>
                <a:t>7</a:t>
              </a:r>
              <a:endParaRPr lang="en-US">
                <a:solidFill>
                  <a:srgbClr val="000000"/>
                </a:solidFill>
              </a:endParaRPr>
            </a:p>
          </p:txBody>
        </p:sp>
        <p:sp>
          <p:nvSpPr>
            <p:cNvPr id="17424" name="Oval 33"/>
            <p:cNvSpPr>
              <a:spLocks noChangeArrowheads="1"/>
            </p:cNvSpPr>
            <p:nvPr/>
          </p:nvSpPr>
          <p:spPr bwMode="auto">
            <a:xfrm>
              <a:off x="3781" y="3161"/>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spcAft>
                  <a:spcPct val="0"/>
                </a:spcAft>
              </a:pPr>
              <a:r>
                <a:rPr lang="en-GB">
                  <a:solidFill>
                    <a:srgbClr val="000000"/>
                  </a:solidFill>
                </a:rPr>
                <a:t>7</a:t>
              </a:r>
              <a:endParaRPr lang="en-US">
                <a:solidFill>
                  <a:srgbClr val="000000"/>
                </a:solidFill>
              </a:endParaRPr>
            </a:p>
          </p:txBody>
        </p:sp>
        <p:sp>
          <p:nvSpPr>
            <p:cNvPr id="17425" name="Oval 34"/>
            <p:cNvSpPr>
              <a:spLocks noChangeArrowheads="1"/>
            </p:cNvSpPr>
            <p:nvPr/>
          </p:nvSpPr>
          <p:spPr bwMode="auto">
            <a:xfrm>
              <a:off x="4213" y="3161"/>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endParaRPr lang="en-US">
                <a:solidFill>
                  <a:srgbClr val="000000"/>
                </a:solidFill>
              </a:endParaRPr>
            </a:p>
          </p:txBody>
        </p:sp>
        <p:sp>
          <p:nvSpPr>
            <p:cNvPr id="17426" name="Oval 35"/>
            <p:cNvSpPr>
              <a:spLocks noChangeArrowheads="1"/>
            </p:cNvSpPr>
            <p:nvPr/>
          </p:nvSpPr>
          <p:spPr bwMode="auto">
            <a:xfrm>
              <a:off x="4645" y="3161"/>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spcAft>
                  <a:spcPct val="0"/>
                </a:spcAft>
              </a:pPr>
              <a:r>
                <a:rPr lang="en-GB">
                  <a:solidFill>
                    <a:srgbClr val="000000"/>
                  </a:solidFill>
                </a:rPr>
                <a:t>8</a:t>
              </a:r>
              <a:endParaRPr lang="en-US">
                <a:solidFill>
                  <a:srgbClr val="000000"/>
                </a:solidFill>
              </a:endParaRPr>
            </a:p>
          </p:txBody>
        </p:sp>
        <p:sp>
          <p:nvSpPr>
            <p:cNvPr id="17427" name="Oval 36"/>
            <p:cNvSpPr>
              <a:spLocks noChangeArrowheads="1"/>
            </p:cNvSpPr>
            <p:nvPr/>
          </p:nvSpPr>
          <p:spPr bwMode="auto">
            <a:xfrm>
              <a:off x="3781" y="3641"/>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spcAft>
                  <a:spcPct val="0"/>
                </a:spcAft>
              </a:pPr>
              <a:r>
                <a:rPr lang="en-GB">
                  <a:solidFill>
                    <a:srgbClr val="000000"/>
                  </a:solidFill>
                </a:rPr>
                <a:t>8</a:t>
              </a:r>
              <a:endParaRPr lang="en-US">
                <a:solidFill>
                  <a:srgbClr val="000000"/>
                </a:solidFill>
              </a:endParaRPr>
            </a:p>
          </p:txBody>
        </p:sp>
        <p:sp>
          <p:nvSpPr>
            <p:cNvPr id="17428" name="Oval 37"/>
            <p:cNvSpPr>
              <a:spLocks noChangeArrowheads="1"/>
            </p:cNvSpPr>
            <p:nvPr/>
          </p:nvSpPr>
          <p:spPr bwMode="auto">
            <a:xfrm>
              <a:off x="3061" y="3641"/>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spcAft>
                  <a:spcPct val="0"/>
                </a:spcAft>
              </a:pPr>
              <a:r>
                <a:rPr lang="en-GB">
                  <a:solidFill>
                    <a:srgbClr val="000000"/>
                  </a:solidFill>
                </a:rPr>
                <a:t>8</a:t>
              </a:r>
              <a:endParaRPr lang="en-US">
                <a:solidFill>
                  <a:srgbClr val="000000"/>
                </a:solidFill>
              </a:endParaRPr>
            </a:p>
          </p:txBody>
        </p:sp>
        <p:sp>
          <p:nvSpPr>
            <p:cNvPr id="17429" name="Line 38"/>
            <p:cNvSpPr>
              <a:spLocks noChangeShapeType="1"/>
            </p:cNvSpPr>
            <p:nvPr/>
          </p:nvSpPr>
          <p:spPr bwMode="auto">
            <a:xfrm flipH="1">
              <a:off x="3349" y="2537"/>
              <a:ext cx="336"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30" name="Line 39"/>
            <p:cNvSpPr>
              <a:spLocks noChangeShapeType="1"/>
            </p:cNvSpPr>
            <p:nvPr/>
          </p:nvSpPr>
          <p:spPr bwMode="auto">
            <a:xfrm>
              <a:off x="3829" y="2633"/>
              <a:ext cx="0" cy="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31" name="Line 40"/>
            <p:cNvSpPr>
              <a:spLocks noChangeShapeType="1"/>
            </p:cNvSpPr>
            <p:nvPr/>
          </p:nvSpPr>
          <p:spPr bwMode="auto">
            <a:xfrm>
              <a:off x="3973" y="2537"/>
              <a:ext cx="384"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32" name="Line 41"/>
            <p:cNvSpPr>
              <a:spLocks noChangeShapeType="1"/>
            </p:cNvSpPr>
            <p:nvPr/>
          </p:nvSpPr>
          <p:spPr bwMode="auto">
            <a:xfrm>
              <a:off x="3253" y="3065"/>
              <a:ext cx="0"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33" name="Line 42"/>
            <p:cNvSpPr>
              <a:spLocks noChangeShapeType="1"/>
            </p:cNvSpPr>
            <p:nvPr/>
          </p:nvSpPr>
          <p:spPr bwMode="auto">
            <a:xfrm>
              <a:off x="3253" y="3545"/>
              <a:ext cx="0" cy="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34" name="Line 43"/>
            <p:cNvSpPr>
              <a:spLocks noChangeShapeType="1"/>
            </p:cNvSpPr>
            <p:nvPr/>
          </p:nvSpPr>
          <p:spPr bwMode="auto">
            <a:xfrm flipH="1">
              <a:off x="3973" y="3065"/>
              <a:ext cx="384" cy="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35" name="Line 44"/>
            <p:cNvSpPr>
              <a:spLocks noChangeShapeType="1"/>
            </p:cNvSpPr>
            <p:nvPr/>
          </p:nvSpPr>
          <p:spPr bwMode="auto">
            <a:xfrm>
              <a:off x="4405" y="3065"/>
              <a:ext cx="432" cy="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36" name="Line 45"/>
            <p:cNvSpPr>
              <a:spLocks noChangeShapeType="1"/>
            </p:cNvSpPr>
            <p:nvPr/>
          </p:nvSpPr>
          <p:spPr bwMode="auto">
            <a:xfrm>
              <a:off x="4405" y="3065"/>
              <a:ext cx="0" cy="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37" name="Line 46"/>
            <p:cNvSpPr>
              <a:spLocks noChangeShapeType="1"/>
            </p:cNvSpPr>
            <p:nvPr/>
          </p:nvSpPr>
          <p:spPr bwMode="auto">
            <a:xfrm>
              <a:off x="3973" y="3497"/>
              <a:ext cx="0"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38" name="Oval 107"/>
            <p:cNvSpPr>
              <a:spLocks noChangeArrowheads="1"/>
            </p:cNvSpPr>
            <p:nvPr/>
          </p:nvSpPr>
          <p:spPr bwMode="auto">
            <a:xfrm>
              <a:off x="3651" y="1797"/>
              <a:ext cx="336" cy="33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algn="ctr" eaLnBrk="0" fontAlgn="base" hangingPunct="0">
                <a:spcAft>
                  <a:spcPct val="0"/>
                </a:spcAft>
              </a:pPr>
              <a:r>
                <a:rPr lang="en-GB">
                  <a:solidFill>
                    <a:srgbClr val="000000"/>
                  </a:solidFill>
                </a:rPr>
                <a:t>1</a:t>
              </a:r>
              <a:endParaRPr lang="en-US">
                <a:solidFill>
                  <a:srgbClr val="000000"/>
                </a:solidFill>
              </a:endParaRPr>
            </a:p>
          </p:txBody>
        </p:sp>
        <p:sp>
          <p:nvSpPr>
            <p:cNvPr id="17439" name="Line 108"/>
            <p:cNvSpPr>
              <a:spLocks noChangeShapeType="1"/>
            </p:cNvSpPr>
            <p:nvPr/>
          </p:nvSpPr>
          <p:spPr bwMode="auto">
            <a:xfrm>
              <a:off x="3833" y="2115"/>
              <a:ext cx="0" cy="18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000">
                <a:solidFill>
                  <a:srgbClr val="000000"/>
                </a:solidFill>
              </a:endParaRPr>
            </a:p>
          </p:txBody>
        </p:sp>
        <p:sp>
          <p:nvSpPr>
            <p:cNvPr id="17440" name="Freeform 113"/>
            <p:cNvSpPr>
              <a:spLocks/>
            </p:cNvSpPr>
            <p:nvPr/>
          </p:nvSpPr>
          <p:spPr bwMode="auto">
            <a:xfrm>
              <a:off x="2986" y="2160"/>
              <a:ext cx="1678" cy="1950"/>
            </a:xfrm>
            <a:custGeom>
              <a:avLst/>
              <a:gdLst>
                <a:gd name="T0" fmla="*/ 30 w 1678"/>
                <a:gd name="T1" fmla="*/ 1769 h 1950"/>
                <a:gd name="T2" fmla="*/ 30 w 1678"/>
                <a:gd name="T3" fmla="*/ 726 h 1950"/>
                <a:gd name="T4" fmla="*/ 212 w 1678"/>
                <a:gd name="T5" fmla="*/ 499 h 1950"/>
                <a:gd name="T6" fmla="*/ 393 w 1678"/>
                <a:gd name="T7" fmla="*/ 544 h 1950"/>
                <a:gd name="T8" fmla="*/ 484 w 1678"/>
                <a:gd name="T9" fmla="*/ 726 h 1950"/>
                <a:gd name="T10" fmla="*/ 756 w 1678"/>
                <a:gd name="T11" fmla="*/ 1769 h 1950"/>
                <a:gd name="T12" fmla="*/ 1164 w 1678"/>
                <a:gd name="T13" fmla="*/ 1814 h 1950"/>
                <a:gd name="T14" fmla="*/ 1300 w 1678"/>
                <a:gd name="T15" fmla="*/ 1588 h 1950"/>
                <a:gd name="T16" fmla="*/ 1119 w 1678"/>
                <a:gd name="T17" fmla="*/ 1315 h 1950"/>
                <a:gd name="T18" fmla="*/ 1028 w 1678"/>
                <a:gd name="T19" fmla="*/ 1134 h 1950"/>
                <a:gd name="T20" fmla="*/ 1164 w 1678"/>
                <a:gd name="T21" fmla="*/ 1179 h 1950"/>
                <a:gd name="T22" fmla="*/ 1255 w 1678"/>
                <a:gd name="T23" fmla="*/ 1361 h 1950"/>
                <a:gd name="T24" fmla="*/ 1391 w 1678"/>
                <a:gd name="T25" fmla="*/ 1452 h 1950"/>
                <a:gd name="T26" fmla="*/ 1527 w 1678"/>
                <a:gd name="T27" fmla="*/ 1406 h 1950"/>
                <a:gd name="T28" fmla="*/ 1663 w 1678"/>
                <a:gd name="T29" fmla="*/ 1043 h 1950"/>
                <a:gd name="T30" fmla="*/ 1572 w 1678"/>
                <a:gd name="T31" fmla="*/ 726 h 1950"/>
                <a:gd name="T32" fmla="*/ 1028 w 1678"/>
                <a:gd name="T33" fmla="*/ 272 h 1950"/>
                <a:gd name="T34" fmla="*/ 937 w 1678"/>
                <a:gd name="T35" fmla="*/ 0 h 19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78" h="1950">
                  <a:moveTo>
                    <a:pt x="30" y="1769"/>
                  </a:moveTo>
                  <a:cubicBezTo>
                    <a:pt x="15" y="1353"/>
                    <a:pt x="0" y="938"/>
                    <a:pt x="30" y="726"/>
                  </a:cubicBezTo>
                  <a:cubicBezTo>
                    <a:pt x="60" y="514"/>
                    <a:pt x="152" y="529"/>
                    <a:pt x="212" y="499"/>
                  </a:cubicBezTo>
                  <a:cubicBezTo>
                    <a:pt x="272" y="469"/>
                    <a:pt x="348" y="506"/>
                    <a:pt x="393" y="544"/>
                  </a:cubicBezTo>
                  <a:cubicBezTo>
                    <a:pt x="438" y="582"/>
                    <a:pt x="424" y="522"/>
                    <a:pt x="484" y="726"/>
                  </a:cubicBezTo>
                  <a:cubicBezTo>
                    <a:pt x="544" y="930"/>
                    <a:pt x="643" y="1588"/>
                    <a:pt x="756" y="1769"/>
                  </a:cubicBezTo>
                  <a:cubicBezTo>
                    <a:pt x="869" y="1950"/>
                    <a:pt x="1073" y="1844"/>
                    <a:pt x="1164" y="1814"/>
                  </a:cubicBezTo>
                  <a:cubicBezTo>
                    <a:pt x="1255" y="1784"/>
                    <a:pt x="1307" y="1671"/>
                    <a:pt x="1300" y="1588"/>
                  </a:cubicBezTo>
                  <a:cubicBezTo>
                    <a:pt x="1293" y="1505"/>
                    <a:pt x="1164" y="1391"/>
                    <a:pt x="1119" y="1315"/>
                  </a:cubicBezTo>
                  <a:cubicBezTo>
                    <a:pt x="1074" y="1239"/>
                    <a:pt x="1021" y="1157"/>
                    <a:pt x="1028" y="1134"/>
                  </a:cubicBezTo>
                  <a:cubicBezTo>
                    <a:pt x="1035" y="1111"/>
                    <a:pt x="1126" y="1141"/>
                    <a:pt x="1164" y="1179"/>
                  </a:cubicBezTo>
                  <a:cubicBezTo>
                    <a:pt x="1202" y="1217"/>
                    <a:pt x="1217" y="1316"/>
                    <a:pt x="1255" y="1361"/>
                  </a:cubicBezTo>
                  <a:cubicBezTo>
                    <a:pt x="1293" y="1406"/>
                    <a:pt x="1346" y="1445"/>
                    <a:pt x="1391" y="1452"/>
                  </a:cubicBezTo>
                  <a:cubicBezTo>
                    <a:pt x="1436" y="1459"/>
                    <a:pt x="1482" y="1474"/>
                    <a:pt x="1527" y="1406"/>
                  </a:cubicBezTo>
                  <a:cubicBezTo>
                    <a:pt x="1572" y="1338"/>
                    <a:pt x="1656" y="1156"/>
                    <a:pt x="1663" y="1043"/>
                  </a:cubicBezTo>
                  <a:cubicBezTo>
                    <a:pt x="1670" y="930"/>
                    <a:pt x="1678" y="854"/>
                    <a:pt x="1572" y="726"/>
                  </a:cubicBezTo>
                  <a:cubicBezTo>
                    <a:pt x="1466" y="598"/>
                    <a:pt x="1134" y="393"/>
                    <a:pt x="1028" y="272"/>
                  </a:cubicBezTo>
                  <a:cubicBezTo>
                    <a:pt x="922" y="151"/>
                    <a:pt x="952" y="45"/>
                    <a:pt x="937" y="0"/>
                  </a:cubicBezTo>
                </a:path>
              </a:pathLst>
            </a:custGeom>
            <a:noFill/>
            <a:ln w="38100" cap="flat" cmpd="sng">
              <a:solidFill>
                <a:srgbClr val="FF0000"/>
              </a:solidFill>
              <a:prstDash val="solid"/>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000">
                <a:solidFill>
                  <a:srgbClr val="000000"/>
                </a:solidFill>
              </a:endParaRPr>
            </a:p>
          </p:txBody>
        </p:sp>
      </p:grpSp>
      <p:sp>
        <p:nvSpPr>
          <p:cNvPr id="17418" name="Text Box 115"/>
          <p:cNvSpPr txBox="1">
            <a:spLocks noChangeArrowheads="1"/>
          </p:cNvSpPr>
          <p:nvPr/>
        </p:nvSpPr>
        <p:spPr bwMode="auto">
          <a:xfrm>
            <a:off x="4656138" y="3068638"/>
            <a:ext cx="2933816" cy="2283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lnSpc>
                <a:spcPct val="80000"/>
              </a:lnSpc>
              <a:spcBef>
                <a:spcPct val="20000"/>
              </a:spcBef>
              <a:defRPr sz="2000">
                <a:solidFill>
                  <a:schemeClr val="tx1"/>
                </a:solidFill>
                <a:latin typeface="Times New Roman" panose="02020603050405020304" pitchFamily="18" charset="0"/>
              </a:defRPr>
            </a:lvl1pPr>
            <a:lvl2pPr marL="742950" indent="-285750">
              <a:lnSpc>
                <a:spcPct val="80000"/>
              </a:lnSpc>
              <a:spcBef>
                <a:spcPct val="20000"/>
              </a:spcBef>
              <a:defRPr sz="2000">
                <a:solidFill>
                  <a:schemeClr val="tx1"/>
                </a:solidFill>
                <a:latin typeface="Times New Roman" panose="02020603050405020304" pitchFamily="18" charset="0"/>
              </a:defRPr>
            </a:lvl2pPr>
            <a:lvl3pPr marL="1143000" indent="-228600">
              <a:lnSpc>
                <a:spcPct val="80000"/>
              </a:lnSpc>
              <a:spcBef>
                <a:spcPct val="20000"/>
              </a:spcBef>
              <a:defRPr sz="2000">
                <a:solidFill>
                  <a:schemeClr val="tx1"/>
                </a:solidFill>
                <a:latin typeface="Times New Roman" panose="02020603050405020304" pitchFamily="18" charset="0"/>
              </a:defRPr>
            </a:lvl3pPr>
            <a:lvl4pPr marL="1600200" indent="-228600">
              <a:lnSpc>
                <a:spcPct val="80000"/>
              </a:lnSpc>
              <a:spcBef>
                <a:spcPct val="20000"/>
              </a:spcBef>
              <a:defRPr sz="2000">
                <a:solidFill>
                  <a:schemeClr val="tx1"/>
                </a:solidFill>
                <a:latin typeface="Times New Roman" panose="02020603050405020304" pitchFamily="18" charset="0"/>
              </a:defRPr>
            </a:lvl4pPr>
            <a:lvl5pPr marL="2057400" indent="-228600">
              <a:lnSpc>
                <a:spcPct val="80000"/>
              </a:lnSpc>
              <a:spcBef>
                <a:spcPct val="20000"/>
              </a:spcBef>
              <a:defRPr sz="2000">
                <a:solidFill>
                  <a:schemeClr val="tx1"/>
                </a:solidFill>
                <a:latin typeface="Times New Roman" panose="02020603050405020304" pitchFamily="18" charset="0"/>
              </a:defRPr>
            </a:lvl5pPr>
            <a:lvl6pPr marL="25146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6pPr>
            <a:lvl7pPr marL="29718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7pPr>
            <a:lvl8pPr marL="34290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8pPr>
            <a:lvl9pPr marL="3886200" indent="-228600" eaLnBrk="0" fontAlgn="base" hangingPunct="0">
              <a:lnSpc>
                <a:spcPct val="80000"/>
              </a:lnSpc>
              <a:spcBef>
                <a:spcPct val="20000"/>
              </a:spcBef>
              <a:spcAft>
                <a:spcPct val="0"/>
              </a:spcAft>
              <a:defRPr sz="2000">
                <a:solidFill>
                  <a:schemeClr val="tx1"/>
                </a:solidFill>
                <a:latin typeface="Times New Roman" panose="02020603050405020304" pitchFamily="18" charset="0"/>
              </a:defRPr>
            </a:lvl9pPr>
          </a:lstStyle>
          <a:p>
            <a:pPr eaLnBrk="0" fontAlgn="base" hangingPunct="0">
              <a:spcAft>
                <a:spcPct val="0"/>
              </a:spcAft>
            </a:pPr>
            <a:r>
              <a:rPr lang="en-GB" sz="2800">
                <a:solidFill>
                  <a:srgbClr val="000000"/>
                </a:solidFill>
              </a:rPr>
              <a:t>Parse tree:</a:t>
            </a:r>
          </a:p>
          <a:p>
            <a:pPr eaLnBrk="0" fontAlgn="base" hangingPunct="0">
              <a:spcAft>
                <a:spcPct val="0"/>
              </a:spcAft>
            </a:pPr>
            <a:r>
              <a:rPr lang="en-GB" sz="2400">
                <a:solidFill>
                  <a:srgbClr val="000000"/>
                </a:solidFill>
              </a:rPr>
              <a:t>The red arrow shows</a:t>
            </a:r>
          </a:p>
          <a:p>
            <a:pPr eaLnBrk="0" fontAlgn="base" hangingPunct="0">
              <a:spcAft>
                <a:spcPct val="0"/>
              </a:spcAft>
            </a:pPr>
            <a:r>
              <a:rPr lang="en-GB" sz="2400">
                <a:solidFill>
                  <a:srgbClr val="000000"/>
                </a:solidFill>
              </a:rPr>
              <a:t>the flow of values,</a:t>
            </a:r>
          </a:p>
          <a:p>
            <a:pPr eaLnBrk="0" fontAlgn="base" hangingPunct="0">
              <a:spcAft>
                <a:spcPct val="0"/>
              </a:spcAft>
            </a:pPr>
            <a:r>
              <a:rPr lang="en-GB" sz="2400">
                <a:solidFill>
                  <a:srgbClr val="000000"/>
                </a:solidFill>
              </a:rPr>
              <a:t>which is the order</a:t>
            </a:r>
          </a:p>
          <a:p>
            <a:pPr eaLnBrk="0" fontAlgn="base" hangingPunct="0">
              <a:spcAft>
                <a:spcPct val="0"/>
              </a:spcAft>
            </a:pPr>
            <a:r>
              <a:rPr lang="en-GB" sz="2400">
                <a:solidFill>
                  <a:srgbClr val="000000"/>
                </a:solidFill>
              </a:rPr>
              <a:t>that rules (cf. number)</a:t>
            </a:r>
          </a:p>
          <a:p>
            <a:pPr eaLnBrk="0" fontAlgn="base" hangingPunct="0">
              <a:spcAft>
                <a:spcPct val="0"/>
              </a:spcAft>
            </a:pPr>
            <a:r>
              <a:rPr lang="en-GB" sz="2400">
                <a:solidFill>
                  <a:srgbClr val="000000"/>
                </a:solidFill>
              </a:rPr>
              <a:t>are discovered!</a:t>
            </a:r>
            <a:endParaRPr lang="en-US" sz="2400">
              <a:solidFill>
                <a:srgbClr val="000000"/>
              </a:solidFill>
            </a:endParaRPr>
          </a:p>
        </p:txBody>
      </p:sp>
    </p:spTree>
    <p:extLst>
      <p:ext uri="{BB962C8B-B14F-4D97-AF65-F5344CB8AC3E}">
        <p14:creationId xmlns:p14="http://schemas.microsoft.com/office/powerpoint/2010/main" val="3483040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08213" y="1"/>
            <a:ext cx="7772400" cy="792163"/>
          </a:xfrm>
        </p:spPr>
        <p:txBody>
          <a:bodyPr/>
          <a:lstStyle/>
          <a:p>
            <a:r>
              <a:rPr lang="en-GB" smtClean="0"/>
              <a:t>Finally…</a:t>
            </a:r>
            <a:endParaRPr lang="en-US" smtClean="0"/>
          </a:p>
        </p:txBody>
      </p:sp>
      <p:sp>
        <p:nvSpPr>
          <p:cNvPr id="18435" name="Rectangle 3"/>
          <p:cNvSpPr>
            <a:spLocks noGrp="1" noChangeArrowheads="1"/>
          </p:cNvSpPr>
          <p:nvPr>
            <p:ph type="body" idx="1"/>
          </p:nvPr>
        </p:nvSpPr>
        <p:spPr>
          <a:xfrm>
            <a:off x="1524000" y="692150"/>
            <a:ext cx="9144000" cy="6021388"/>
          </a:xfrm>
        </p:spPr>
        <p:txBody>
          <a:bodyPr/>
          <a:lstStyle/>
          <a:p>
            <a:r>
              <a:rPr lang="en-GB" sz="2400" dirty="0"/>
              <a:t>Another example: (signed binary numbers again)</a:t>
            </a:r>
          </a:p>
          <a:p>
            <a:pPr>
              <a:buFontTx/>
              <a:buNone/>
            </a:pPr>
            <a:r>
              <a:rPr lang="en-GB" sz="2400" dirty="0"/>
              <a:t>	</a:t>
            </a:r>
            <a:r>
              <a:rPr lang="en-GB" sz="2400" dirty="0" err="1"/>
              <a:t>Number</a:t>
            </a:r>
            <a:r>
              <a:rPr lang="en-GB" sz="2400" dirty="0" err="1">
                <a:sym typeface="Symbol" panose="05050102010706020507" pitchFamily="18" charset="2"/>
              </a:rPr>
              <a:t>Sign</a:t>
            </a:r>
            <a:r>
              <a:rPr lang="en-GB" sz="2400" dirty="0">
                <a:sym typeface="Symbol" panose="05050102010706020507" pitchFamily="18" charset="2"/>
              </a:rPr>
              <a:t> List	Number = </a:t>
            </a:r>
            <a:r>
              <a:rPr lang="en-GB" sz="2400" dirty="0" err="1">
                <a:sym typeface="Symbol" panose="05050102010706020507" pitchFamily="18" charset="2"/>
              </a:rPr>
              <a:t>Sign.neg</a:t>
            </a:r>
            <a:r>
              <a:rPr lang="en-GB" sz="2400" dirty="0">
                <a:sym typeface="Symbol" panose="05050102010706020507" pitchFamily="18" charset="2"/>
              </a:rPr>
              <a:t>*</a:t>
            </a:r>
            <a:r>
              <a:rPr lang="en-GB" sz="2400" dirty="0" err="1">
                <a:sym typeface="Symbol" panose="05050102010706020507" pitchFamily="18" charset="2"/>
              </a:rPr>
              <a:t>List.val</a:t>
            </a:r>
            <a:endParaRPr lang="en-GB" sz="2400" dirty="0">
              <a:sym typeface="Symbol" panose="05050102010706020507" pitchFamily="18" charset="2"/>
            </a:endParaRPr>
          </a:p>
          <a:p>
            <a:pPr>
              <a:spcBef>
                <a:spcPct val="0"/>
              </a:spcBef>
              <a:buFontTx/>
              <a:buNone/>
            </a:pPr>
            <a:r>
              <a:rPr lang="en-GB" sz="2400" dirty="0">
                <a:sym typeface="Symbol" panose="05050102010706020507" pitchFamily="18" charset="2"/>
              </a:rPr>
              <a:t>	Sign +			</a:t>
            </a:r>
            <a:r>
              <a:rPr lang="en-GB" sz="2400" dirty="0" err="1">
                <a:sym typeface="Symbol" panose="05050102010706020507" pitchFamily="18" charset="2"/>
              </a:rPr>
              <a:t>Sign.neg</a:t>
            </a:r>
            <a:r>
              <a:rPr lang="en-GB" sz="2400" dirty="0">
                <a:sym typeface="Symbol" panose="05050102010706020507" pitchFamily="18" charset="2"/>
              </a:rPr>
              <a:t>=1</a:t>
            </a:r>
          </a:p>
          <a:p>
            <a:pPr>
              <a:spcBef>
                <a:spcPct val="0"/>
              </a:spcBef>
              <a:buFontTx/>
              <a:buNone/>
            </a:pPr>
            <a:r>
              <a:rPr lang="en-GB" sz="2400" dirty="0">
                <a:sym typeface="Symbol" panose="05050102010706020507" pitchFamily="18" charset="2"/>
              </a:rPr>
              <a:t>	    	|    –			</a:t>
            </a:r>
            <a:r>
              <a:rPr lang="en-GB" sz="2400" dirty="0" err="1">
                <a:sym typeface="Symbol" panose="05050102010706020507" pitchFamily="18" charset="2"/>
              </a:rPr>
              <a:t>Sign.neg</a:t>
            </a:r>
            <a:r>
              <a:rPr lang="en-GB" sz="2400" dirty="0">
                <a:sym typeface="Symbol" panose="05050102010706020507" pitchFamily="18" charset="2"/>
              </a:rPr>
              <a:t>=–1</a:t>
            </a:r>
          </a:p>
          <a:p>
            <a:pPr>
              <a:spcBef>
                <a:spcPct val="0"/>
              </a:spcBef>
              <a:buFontTx/>
              <a:buNone/>
            </a:pPr>
            <a:r>
              <a:rPr lang="en-GB" sz="2400" dirty="0">
                <a:sym typeface="Symbol" panose="05050102010706020507" pitchFamily="18" charset="2"/>
              </a:rPr>
              <a:t>	ListList</a:t>
            </a:r>
            <a:r>
              <a:rPr lang="en-GB" sz="2400" baseline="-25000" dirty="0">
                <a:sym typeface="Symbol" panose="05050102010706020507" pitchFamily="18" charset="2"/>
              </a:rPr>
              <a:t>1</a:t>
            </a:r>
            <a:r>
              <a:rPr lang="en-GB" sz="2400" dirty="0">
                <a:sym typeface="Symbol" panose="05050102010706020507" pitchFamily="18" charset="2"/>
              </a:rPr>
              <a:t> Bit		</a:t>
            </a:r>
            <a:r>
              <a:rPr lang="en-GB" sz="2400" dirty="0" err="1">
                <a:sym typeface="Symbol" panose="05050102010706020507" pitchFamily="18" charset="2"/>
              </a:rPr>
              <a:t>List.val</a:t>
            </a:r>
            <a:r>
              <a:rPr lang="en-GB" sz="2400" dirty="0">
                <a:sym typeface="Symbol" panose="05050102010706020507" pitchFamily="18" charset="2"/>
              </a:rPr>
              <a:t>=2*List1.val+Bit.val	</a:t>
            </a:r>
          </a:p>
          <a:p>
            <a:pPr>
              <a:spcBef>
                <a:spcPct val="0"/>
              </a:spcBef>
              <a:buFontTx/>
              <a:buNone/>
            </a:pPr>
            <a:r>
              <a:rPr lang="en-GB" sz="2400" dirty="0">
                <a:sym typeface="Symbol" panose="05050102010706020507" pitchFamily="18" charset="2"/>
              </a:rPr>
              <a:t>	    	| Bit			</a:t>
            </a:r>
            <a:r>
              <a:rPr lang="en-GB" sz="2400" dirty="0" err="1">
                <a:sym typeface="Symbol" panose="05050102010706020507" pitchFamily="18" charset="2"/>
              </a:rPr>
              <a:t>List.val</a:t>
            </a:r>
            <a:r>
              <a:rPr lang="en-GB" sz="2400" dirty="0">
                <a:sym typeface="Symbol" panose="05050102010706020507" pitchFamily="18" charset="2"/>
              </a:rPr>
              <a:t>=</a:t>
            </a:r>
            <a:r>
              <a:rPr lang="en-GB" sz="2400" dirty="0" err="1">
                <a:sym typeface="Symbol" panose="05050102010706020507" pitchFamily="18" charset="2"/>
              </a:rPr>
              <a:t>Bit.val</a:t>
            </a:r>
            <a:endParaRPr lang="en-GB" sz="2400" dirty="0">
              <a:sym typeface="Symbol" panose="05050102010706020507" pitchFamily="18" charset="2"/>
            </a:endParaRPr>
          </a:p>
          <a:p>
            <a:pPr>
              <a:spcBef>
                <a:spcPct val="0"/>
              </a:spcBef>
              <a:buFontTx/>
              <a:buNone/>
            </a:pPr>
            <a:r>
              <a:rPr lang="en-GB" sz="2400" dirty="0">
                <a:sym typeface="Symbol" panose="05050102010706020507" pitchFamily="18" charset="2"/>
              </a:rPr>
              <a:t>	Bit  0			</a:t>
            </a:r>
            <a:r>
              <a:rPr lang="en-GB" sz="2400" dirty="0" err="1">
                <a:sym typeface="Symbol" panose="05050102010706020507" pitchFamily="18" charset="2"/>
              </a:rPr>
              <a:t>Bit.val</a:t>
            </a:r>
            <a:r>
              <a:rPr lang="en-GB" sz="2400" dirty="0">
                <a:sym typeface="Symbol" panose="05050102010706020507" pitchFamily="18" charset="2"/>
              </a:rPr>
              <a:t>=0</a:t>
            </a:r>
          </a:p>
          <a:p>
            <a:pPr>
              <a:spcBef>
                <a:spcPct val="0"/>
              </a:spcBef>
              <a:buFontTx/>
              <a:buNone/>
            </a:pPr>
            <a:r>
              <a:rPr lang="en-GB" sz="2400" dirty="0">
                <a:sym typeface="Symbol" panose="05050102010706020507" pitchFamily="18" charset="2"/>
              </a:rPr>
              <a:t>	    	|  1			</a:t>
            </a:r>
            <a:r>
              <a:rPr lang="en-GB" sz="2400" dirty="0" err="1">
                <a:sym typeface="Symbol" panose="05050102010706020507" pitchFamily="18" charset="2"/>
              </a:rPr>
              <a:t>Bit.val</a:t>
            </a:r>
            <a:r>
              <a:rPr lang="en-GB" sz="2400" dirty="0">
                <a:sym typeface="Symbol" panose="05050102010706020507" pitchFamily="18" charset="2"/>
              </a:rPr>
              <a:t>=1</a:t>
            </a:r>
          </a:p>
          <a:p>
            <a:pPr algn="just"/>
            <a:r>
              <a:rPr lang="en-GB" sz="2400" smtClean="0"/>
              <a:t>Much </a:t>
            </a:r>
            <a:r>
              <a:rPr lang="en-GB" sz="2400" dirty="0"/>
              <a:t>of the (detailed) information in the parse tree is not needed for subsequent phases, so a condensed form (where non-terminal symbols are removed) is used: the </a:t>
            </a:r>
            <a:r>
              <a:rPr lang="en-GB" sz="2400" b="1" dirty="0"/>
              <a:t>abstract syntax tree</a:t>
            </a:r>
            <a:r>
              <a:rPr lang="en-GB" sz="2400" dirty="0" smtClean="0"/>
              <a:t>.</a:t>
            </a:r>
            <a:endParaRPr lang="en-GB" sz="2400" dirty="0"/>
          </a:p>
        </p:txBody>
      </p:sp>
    </p:spTree>
    <p:extLst>
      <p:ext uri="{BB962C8B-B14F-4D97-AF65-F5344CB8AC3E}">
        <p14:creationId xmlns:p14="http://schemas.microsoft.com/office/powerpoint/2010/main" val="39369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Beyond syntax: context sensitive questions</a:t>
            </a:r>
            <a:endParaRPr lang="en-US" dirty="0"/>
          </a:p>
        </p:txBody>
      </p:sp>
      <p:sp>
        <p:nvSpPr>
          <p:cNvPr id="3" name="Content Placeholder 2"/>
          <p:cNvSpPr>
            <a:spLocks noGrp="1"/>
          </p:cNvSpPr>
          <p:nvPr>
            <p:ph idx="1"/>
          </p:nvPr>
        </p:nvSpPr>
        <p:spPr/>
        <p:txBody>
          <a:bodyPr>
            <a:normAutofit/>
          </a:bodyPr>
          <a:lstStyle/>
          <a:p>
            <a:pPr>
              <a:buNone/>
            </a:pPr>
            <a:r>
              <a:rPr lang="en-GB" sz="3200" dirty="0" smtClean="0"/>
              <a:t>To generate code, the compiler needs to answer questions such as:</a:t>
            </a:r>
          </a:p>
          <a:p>
            <a:r>
              <a:rPr lang="en-GB" dirty="0" smtClean="0"/>
              <a:t>Is  </a:t>
            </a:r>
            <a:r>
              <a:rPr lang="en-GB" b="1" dirty="0" smtClean="0">
                <a:latin typeface="Courier New" panose="02070309020205020404" pitchFamily="49" charset="0"/>
              </a:rPr>
              <a:t>x </a:t>
            </a:r>
            <a:r>
              <a:rPr lang="en-GB" dirty="0" smtClean="0"/>
              <a:t>a scalar, an array or a function? Is  </a:t>
            </a:r>
            <a:r>
              <a:rPr lang="en-GB" b="1" dirty="0" smtClean="0">
                <a:latin typeface="Courier New" panose="02070309020205020404" pitchFamily="49" charset="0"/>
              </a:rPr>
              <a:t>x </a:t>
            </a:r>
            <a:r>
              <a:rPr lang="en-GB" dirty="0" smtClean="0"/>
              <a:t>declared?</a:t>
            </a:r>
          </a:p>
          <a:p>
            <a:r>
              <a:rPr lang="en-GB" dirty="0" smtClean="0"/>
              <a:t>Are there names that are not declared? Declared but not used?</a:t>
            </a:r>
          </a:p>
          <a:p>
            <a:r>
              <a:rPr lang="en-GB" dirty="0" smtClean="0"/>
              <a:t>Which declaration of  </a:t>
            </a:r>
            <a:r>
              <a:rPr lang="en-GB" b="1" dirty="0" smtClean="0">
                <a:latin typeface="Courier New" panose="02070309020205020404" pitchFamily="49" charset="0"/>
              </a:rPr>
              <a:t>x </a:t>
            </a:r>
            <a:r>
              <a:rPr lang="en-GB" dirty="0" smtClean="0"/>
              <a:t>does each use reference?</a:t>
            </a:r>
          </a:p>
          <a:p>
            <a:r>
              <a:rPr lang="en-GB" dirty="0" smtClean="0"/>
              <a:t>Is the expression  </a:t>
            </a:r>
            <a:r>
              <a:rPr lang="en-GB" b="1" dirty="0" smtClean="0">
                <a:latin typeface="Courier New" panose="02070309020205020404" pitchFamily="49" charset="0"/>
              </a:rPr>
              <a:t>x-2*y</a:t>
            </a:r>
            <a:r>
              <a:rPr lang="en-GB" dirty="0" smtClean="0"/>
              <a:t>  type-consistent? (</a:t>
            </a:r>
            <a:r>
              <a:rPr lang="en-GB" b="1" u="sng" dirty="0" smtClean="0"/>
              <a:t>type checking</a:t>
            </a:r>
            <a:r>
              <a:rPr lang="en-GB" dirty="0" smtClean="0"/>
              <a:t>: the compiler needs to assign a type to each expression it calculates)</a:t>
            </a:r>
          </a:p>
        </p:txBody>
      </p:sp>
    </p:spTree>
    <p:extLst>
      <p:ext uri="{BB962C8B-B14F-4D97-AF65-F5344CB8AC3E}">
        <p14:creationId xmlns:p14="http://schemas.microsoft.com/office/powerpoint/2010/main" val="3221853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Beyond syntax: context sensitive questions</a:t>
            </a:r>
            <a:endParaRPr lang="en-US" dirty="0"/>
          </a:p>
        </p:txBody>
      </p:sp>
      <p:sp>
        <p:nvSpPr>
          <p:cNvPr id="3" name="Content Placeholder 2"/>
          <p:cNvSpPr>
            <a:spLocks noGrp="1"/>
          </p:cNvSpPr>
          <p:nvPr>
            <p:ph idx="1"/>
          </p:nvPr>
        </p:nvSpPr>
        <p:spPr/>
        <p:txBody>
          <a:bodyPr/>
          <a:lstStyle/>
          <a:p>
            <a:r>
              <a:rPr lang="en-GB" dirty="0" smtClean="0"/>
              <a:t>In </a:t>
            </a:r>
            <a:r>
              <a:rPr lang="en-GB" b="1" dirty="0" smtClean="0">
                <a:latin typeface="Courier New" panose="02070309020205020404" pitchFamily="49" charset="0"/>
              </a:rPr>
              <a:t>a[</a:t>
            </a:r>
            <a:r>
              <a:rPr lang="en-GB" b="1" dirty="0" err="1" smtClean="0">
                <a:latin typeface="Courier New" panose="02070309020205020404" pitchFamily="49" charset="0"/>
              </a:rPr>
              <a:t>i,j,k</a:t>
            </a:r>
            <a:r>
              <a:rPr lang="en-GB" b="1" dirty="0" smtClean="0">
                <a:latin typeface="Courier New" panose="02070309020205020404" pitchFamily="49" charset="0"/>
              </a:rPr>
              <a:t>]</a:t>
            </a:r>
            <a:r>
              <a:rPr lang="en-GB" dirty="0" smtClean="0"/>
              <a:t>, is  </a:t>
            </a:r>
            <a:r>
              <a:rPr lang="en-GB" b="1" dirty="0" smtClean="0">
                <a:latin typeface="Courier New" panose="02070309020205020404" pitchFamily="49" charset="0"/>
              </a:rPr>
              <a:t>a </a:t>
            </a:r>
            <a:r>
              <a:rPr lang="en-GB" dirty="0" smtClean="0"/>
              <a:t>declared to have 3 dimensions?</a:t>
            </a:r>
          </a:p>
          <a:p>
            <a:r>
              <a:rPr lang="en-GB" dirty="0" smtClean="0"/>
              <a:t>Who is responsible to allocate space for </a:t>
            </a:r>
            <a:r>
              <a:rPr lang="en-GB" b="1" dirty="0" smtClean="0">
                <a:latin typeface="Courier New" panose="02070309020205020404" pitchFamily="49" charset="0"/>
              </a:rPr>
              <a:t>z</a:t>
            </a:r>
            <a:r>
              <a:rPr lang="en-GB" dirty="0" smtClean="0"/>
              <a:t>? For how long its value needs to be preserved?</a:t>
            </a:r>
          </a:p>
          <a:p>
            <a:r>
              <a:rPr lang="en-GB" dirty="0" smtClean="0"/>
              <a:t>How do we represent </a:t>
            </a:r>
            <a:r>
              <a:rPr lang="en-GB" b="1" dirty="0" smtClean="0">
                <a:latin typeface="Courier New" panose="02070309020205020404" pitchFamily="49" charset="0"/>
              </a:rPr>
              <a:t>15</a:t>
            </a:r>
            <a:r>
              <a:rPr lang="en-GB" dirty="0" smtClean="0"/>
              <a:t> in </a:t>
            </a:r>
            <a:r>
              <a:rPr lang="en-GB" b="1" dirty="0" smtClean="0">
                <a:latin typeface="Courier New" panose="02070309020205020404" pitchFamily="49" charset="0"/>
              </a:rPr>
              <a:t>f=15</a:t>
            </a:r>
            <a:r>
              <a:rPr lang="en-GB" dirty="0" smtClean="0"/>
              <a:t>?</a:t>
            </a:r>
          </a:p>
          <a:p>
            <a:r>
              <a:rPr lang="en-GB" dirty="0" smtClean="0"/>
              <a:t>How many arguments does </a:t>
            </a:r>
            <a:r>
              <a:rPr lang="en-GB" b="1" dirty="0" smtClean="0">
                <a:latin typeface="Courier New" panose="02070309020205020404" pitchFamily="49" charset="0"/>
              </a:rPr>
              <a:t>foo()</a:t>
            </a:r>
            <a:r>
              <a:rPr lang="en-GB" dirty="0" smtClean="0"/>
              <a:t> take?</a:t>
            </a:r>
          </a:p>
          <a:p>
            <a:r>
              <a:rPr lang="en-GB" dirty="0" smtClean="0"/>
              <a:t>Can </a:t>
            </a:r>
            <a:r>
              <a:rPr lang="en-GB" b="1" dirty="0" smtClean="0">
                <a:latin typeface="Courier New" panose="02070309020205020404" pitchFamily="49" charset="0"/>
              </a:rPr>
              <a:t>p</a:t>
            </a:r>
            <a:r>
              <a:rPr lang="en-GB" dirty="0" smtClean="0"/>
              <a:t> and </a:t>
            </a:r>
            <a:r>
              <a:rPr lang="en-GB" b="1" dirty="0" smtClean="0">
                <a:latin typeface="Courier New" panose="02070309020205020404" pitchFamily="49" charset="0"/>
              </a:rPr>
              <a:t>q </a:t>
            </a:r>
            <a:r>
              <a:rPr lang="en-GB" dirty="0" smtClean="0"/>
              <a:t>refer to the same memory location?</a:t>
            </a:r>
          </a:p>
          <a:p>
            <a:pPr algn="ctr">
              <a:spcBef>
                <a:spcPct val="50000"/>
              </a:spcBef>
              <a:buNone/>
            </a:pPr>
            <a:r>
              <a:rPr lang="en-GB" sz="3200" i="1" dirty="0" smtClean="0"/>
              <a:t>These are beyond a context-free grammar!</a:t>
            </a:r>
            <a:endParaRPr lang="en-US" dirty="0" smtClean="0"/>
          </a:p>
          <a:p>
            <a:endParaRPr lang="en-US" dirty="0"/>
          </a:p>
        </p:txBody>
      </p:sp>
    </p:spTree>
    <p:extLst>
      <p:ext uri="{BB962C8B-B14F-4D97-AF65-F5344CB8AC3E}">
        <p14:creationId xmlns:p14="http://schemas.microsoft.com/office/powerpoint/2010/main" val="1922289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064400"/>
            <a:r>
              <a:rPr spc="195" dirty="0"/>
              <a:t>W</a:t>
            </a:r>
            <a:r>
              <a:rPr spc="227" dirty="0"/>
              <a:t>h</a:t>
            </a:r>
            <a:r>
              <a:rPr spc="331" dirty="0"/>
              <a:t>er</a:t>
            </a:r>
            <a:r>
              <a:rPr spc="422" dirty="0"/>
              <a:t>e</a:t>
            </a:r>
            <a:r>
              <a:rPr spc="304" dirty="0"/>
              <a:t> </a:t>
            </a:r>
            <a:r>
              <a:rPr spc="-141" dirty="0"/>
              <a:t>W</a:t>
            </a:r>
            <a:r>
              <a:rPr spc="422" dirty="0"/>
              <a:t>e</a:t>
            </a:r>
            <a:r>
              <a:rPr spc="304" dirty="0"/>
              <a:t> </a:t>
            </a:r>
            <a:r>
              <a:rPr spc="231" dirty="0"/>
              <a:t>Ar</a:t>
            </a:r>
            <a:r>
              <a:rPr spc="422" dirty="0"/>
              <a:t>e</a:t>
            </a:r>
          </a:p>
        </p:txBody>
      </p:sp>
      <p:sp>
        <p:nvSpPr>
          <p:cNvPr id="3" name="object 3"/>
          <p:cNvSpPr txBox="1"/>
          <p:nvPr/>
        </p:nvSpPr>
        <p:spPr>
          <a:xfrm>
            <a:off x="2054967" y="1723803"/>
            <a:ext cx="140618" cy="174663"/>
          </a:xfrm>
          <a:prstGeom prst="rect">
            <a:avLst/>
          </a:prstGeom>
        </p:spPr>
        <p:txBody>
          <a:bodyPr vert="horz" wrap="square" lIns="0" tIns="0" rIns="0" bIns="0" rtlCol="0">
            <a:spAutoFit/>
          </a:bodyPr>
          <a:lstStyle/>
          <a:p>
            <a:pPr marL="11527"/>
            <a:r>
              <a:rPr sz="1135" spc="231" dirty="0">
                <a:solidFill>
                  <a:srgbClr val="3B3B3B"/>
                </a:solidFill>
                <a:cs typeface="Calibri"/>
              </a:rPr>
              <a:t>●</a:t>
            </a:r>
            <a:endParaRPr sz="1135">
              <a:solidFill>
                <a:prstClr val="black"/>
              </a:solidFill>
              <a:cs typeface="Calibri"/>
            </a:endParaRPr>
          </a:p>
        </p:txBody>
      </p:sp>
      <p:sp>
        <p:nvSpPr>
          <p:cNvPr id="4" name="object 4"/>
          <p:cNvSpPr txBox="1"/>
          <p:nvPr/>
        </p:nvSpPr>
        <p:spPr>
          <a:xfrm>
            <a:off x="2322371" y="1638955"/>
            <a:ext cx="5652951" cy="405047"/>
          </a:xfrm>
          <a:prstGeom prst="rect">
            <a:avLst/>
          </a:prstGeom>
        </p:spPr>
        <p:txBody>
          <a:bodyPr vert="horz" wrap="square" lIns="0" tIns="0" rIns="0" bIns="0" rtlCol="0">
            <a:spAutoFit/>
          </a:bodyPr>
          <a:lstStyle/>
          <a:p>
            <a:pPr marL="11527"/>
            <a:r>
              <a:rPr sz="2632" spc="163" dirty="0">
                <a:solidFill>
                  <a:srgbClr val="3B3B3B"/>
                </a:solidFill>
                <a:latin typeface="Georgia"/>
                <a:cs typeface="Georgia"/>
              </a:rPr>
              <a:t>P</a:t>
            </a:r>
            <a:r>
              <a:rPr sz="2632" spc="150" dirty="0">
                <a:solidFill>
                  <a:srgbClr val="3B3B3B"/>
                </a:solidFill>
                <a:latin typeface="Georgia"/>
                <a:cs typeface="Georgia"/>
              </a:rPr>
              <a:t>r</a:t>
            </a:r>
            <a:r>
              <a:rPr sz="2632" spc="191" dirty="0">
                <a:solidFill>
                  <a:srgbClr val="3B3B3B"/>
                </a:solidFill>
                <a:latin typeface="Georgia"/>
                <a:cs typeface="Georgia"/>
              </a:rPr>
              <a:t>o</a:t>
            </a:r>
            <a:r>
              <a:rPr sz="2632" spc="354" dirty="0">
                <a:solidFill>
                  <a:srgbClr val="3B3B3B"/>
                </a:solidFill>
                <a:latin typeface="Georgia"/>
                <a:cs typeface="Georgia"/>
              </a:rPr>
              <a:t>g</a:t>
            </a:r>
            <a:r>
              <a:rPr sz="2632" spc="204" dirty="0">
                <a:solidFill>
                  <a:srgbClr val="3B3B3B"/>
                </a:solidFill>
                <a:latin typeface="Georgia"/>
                <a:cs typeface="Georgia"/>
              </a:rPr>
              <a:t>ra</a:t>
            </a:r>
            <a:r>
              <a:rPr sz="2632" spc="182" dirty="0">
                <a:solidFill>
                  <a:srgbClr val="3B3B3B"/>
                </a:solidFill>
                <a:latin typeface="Georgia"/>
                <a:cs typeface="Georgia"/>
              </a:rPr>
              <a:t>m</a:t>
            </a:r>
            <a:r>
              <a:rPr sz="2632" spc="200" dirty="0">
                <a:solidFill>
                  <a:srgbClr val="3B3B3B"/>
                </a:solidFill>
                <a:latin typeface="Georgia"/>
                <a:cs typeface="Georgia"/>
              </a:rPr>
              <a:t> </a:t>
            </a:r>
            <a:r>
              <a:rPr sz="2632" spc="73" dirty="0">
                <a:solidFill>
                  <a:srgbClr val="3B3B3B"/>
                </a:solidFill>
                <a:latin typeface="Georgia"/>
                <a:cs typeface="Georgia"/>
              </a:rPr>
              <a:t>i</a:t>
            </a:r>
            <a:r>
              <a:rPr sz="2632" spc="213" dirty="0">
                <a:solidFill>
                  <a:srgbClr val="3B3B3B"/>
                </a:solidFill>
                <a:latin typeface="Georgia"/>
                <a:cs typeface="Georgia"/>
              </a:rPr>
              <a:t>s</a:t>
            </a:r>
            <a:r>
              <a:rPr sz="2632" spc="218" dirty="0">
                <a:solidFill>
                  <a:srgbClr val="3B3B3B"/>
                </a:solidFill>
                <a:latin typeface="Georgia"/>
                <a:cs typeface="Georgia"/>
              </a:rPr>
              <a:t> </a:t>
            </a:r>
            <a:r>
              <a:rPr sz="2632" i="1" spc="103" dirty="0">
                <a:solidFill>
                  <a:srgbClr val="3B3B3B"/>
                </a:solidFill>
                <a:latin typeface="Bookman Old Style"/>
                <a:cs typeface="Bookman Old Style"/>
              </a:rPr>
              <a:t>l</a:t>
            </a:r>
            <a:r>
              <a:rPr sz="2632" i="1" spc="132" dirty="0">
                <a:solidFill>
                  <a:srgbClr val="3B3B3B"/>
                </a:solidFill>
                <a:latin typeface="Bookman Old Style"/>
                <a:cs typeface="Bookman Old Style"/>
              </a:rPr>
              <a:t>e</a:t>
            </a:r>
            <a:r>
              <a:rPr sz="2632" i="1" spc="109" dirty="0">
                <a:solidFill>
                  <a:srgbClr val="3B3B3B"/>
                </a:solidFill>
                <a:latin typeface="Bookman Old Style"/>
                <a:cs typeface="Bookman Old Style"/>
              </a:rPr>
              <a:t>x</a:t>
            </a:r>
            <a:r>
              <a:rPr sz="2632" i="1" spc="64" dirty="0">
                <a:solidFill>
                  <a:srgbClr val="3B3B3B"/>
                </a:solidFill>
                <a:latin typeface="Bookman Old Style"/>
                <a:cs typeface="Bookman Old Style"/>
              </a:rPr>
              <a:t>i</a:t>
            </a:r>
            <a:r>
              <a:rPr sz="2632" i="1" spc="54" dirty="0">
                <a:solidFill>
                  <a:srgbClr val="3B3B3B"/>
                </a:solidFill>
                <a:latin typeface="Bookman Old Style"/>
                <a:cs typeface="Bookman Old Style"/>
              </a:rPr>
              <a:t>c</a:t>
            </a:r>
            <a:r>
              <a:rPr sz="2632" i="1" spc="82" dirty="0">
                <a:solidFill>
                  <a:srgbClr val="3B3B3B"/>
                </a:solidFill>
                <a:latin typeface="Bookman Old Style"/>
                <a:cs typeface="Bookman Old Style"/>
              </a:rPr>
              <a:t>a</a:t>
            </a:r>
            <a:r>
              <a:rPr sz="2632" i="1" spc="103" dirty="0">
                <a:solidFill>
                  <a:srgbClr val="3B3B3B"/>
                </a:solidFill>
                <a:latin typeface="Bookman Old Style"/>
                <a:cs typeface="Bookman Old Style"/>
              </a:rPr>
              <a:t>l</a:t>
            </a:r>
            <a:r>
              <a:rPr sz="2632" i="1" spc="-5" dirty="0">
                <a:solidFill>
                  <a:srgbClr val="3B3B3B"/>
                </a:solidFill>
                <a:latin typeface="Bookman Old Style"/>
                <a:cs typeface="Bookman Old Style"/>
              </a:rPr>
              <a:t>l</a:t>
            </a:r>
            <a:r>
              <a:rPr sz="2632" i="1" dirty="0">
                <a:solidFill>
                  <a:srgbClr val="3B3B3B"/>
                </a:solidFill>
                <a:latin typeface="Bookman Old Style"/>
                <a:cs typeface="Bookman Old Style"/>
              </a:rPr>
              <a:t>y</a:t>
            </a:r>
            <a:r>
              <a:rPr sz="2632" i="1" spc="64" dirty="0">
                <a:solidFill>
                  <a:srgbClr val="3B3B3B"/>
                </a:solidFill>
                <a:latin typeface="Bookman Old Style"/>
                <a:cs typeface="Bookman Old Style"/>
              </a:rPr>
              <a:t> </a:t>
            </a:r>
            <a:r>
              <a:rPr sz="2632" spc="313" dirty="0">
                <a:solidFill>
                  <a:srgbClr val="3B3B3B"/>
                </a:solidFill>
                <a:latin typeface="Georgia"/>
                <a:cs typeface="Georgia"/>
              </a:rPr>
              <a:t>w</a:t>
            </a:r>
            <a:r>
              <a:rPr sz="2632" spc="222" dirty="0">
                <a:solidFill>
                  <a:srgbClr val="3B3B3B"/>
                </a:solidFill>
                <a:latin typeface="Georgia"/>
                <a:cs typeface="Georgia"/>
              </a:rPr>
              <a:t>e</a:t>
            </a:r>
            <a:r>
              <a:rPr sz="2632" spc="136" dirty="0">
                <a:solidFill>
                  <a:srgbClr val="3B3B3B"/>
                </a:solidFill>
                <a:latin typeface="Georgia"/>
                <a:cs typeface="Georgia"/>
              </a:rPr>
              <a:t>l</a:t>
            </a:r>
            <a:r>
              <a:rPr sz="2632" spc="91" dirty="0">
                <a:solidFill>
                  <a:srgbClr val="3B3B3B"/>
                </a:solidFill>
                <a:latin typeface="Georgia"/>
                <a:cs typeface="Georgia"/>
              </a:rPr>
              <a:t>l</a:t>
            </a:r>
            <a:r>
              <a:rPr sz="2632" spc="59" dirty="0">
                <a:solidFill>
                  <a:srgbClr val="3B3B3B"/>
                </a:solidFill>
                <a:latin typeface="Georgia"/>
                <a:cs typeface="Georgia"/>
              </a:rPr>
              <a:t>-fo</a:t>
            </a:r>
            <a:r>
              <a:rPr sz="2632" spc="177" dirty="0">
                <a:solidFill>
                  <a:srgbClr val="3B3B3B"/>
                </a:solidFill>
                <a:latin typeface="Georgia"/>
                <a:cs typeface="Georgia"/>
              </a:rPr>
              <a:t>r</a:t>
            </a:r>
            <a:r>
              <a:rPr sz="2632" spc="172" dirty="0">
                <a:solidFill>
                  <a:srgbClr val="3B3B3B"/>
                </a:solidFill>
                <a:latin typeface="Georgia"/>
                <a:cs typeface="Georgia"/>
              </a:rPr>
              <a:t>m</a:t>
            </a:r>
            <a:r>
              <a:rPr sz="2632" spc="281" dirty="0">
                <a:solidFill>
                  <a:srgbClr val="3B3B3B"/>
                </a:solidFill>
                <a:latin typeface="Georgia"/>
                <a:cs typeface="Georgia"/>
              </a:rPr>
              <a:t>e</a:t>
            </a:r>
            <a:r>
              <a:rPr sz="2632" spc="168" dirty="0">
                <a:solidFill>
                  <a:srgbClr val="3B3B3B"/>
                </a:solidFill>
                <a:latin typeface="Georgia"/>
                <a:cs typeface="Georgia"/>
              </a:rPr>
              <a:t>d</a:t>
            </a:r>
            <a:r>
              <a:rPr sz="2632" spc="64" dirty="0">
                <a:solidFill>
                  <a:srgbClr val="3B3B3B"/>
                </a:solidFill>
                <a:latin typeface="Georgia"/>
                <a:cs typeface="Georgia"/>
              </a:rPr>
              <a:t>:</a:t>
            </a:r>
            <a:endParaRPr sz="2632">
              <a:solidFill>
                <a:prstClr val="black"/>
              </a:solidFill>
              <a:latin typeface="Georgia"/>
              <a:cs typeface="Georgia"/>
            </a:endParaRPr>
          </a:p>
        </p:txBody>
      </p:sp>
      <p:sp>
        <p:nvSpPr>
          <p:cNvPr id="5" name="object 5"/>
          <p:cNvSpPr txBox="1"/>
          <p:nvPr/>
        </p:nvSpPr>
        <p:spPr>
          <a:xfrm>
            <a:off x="2412275" y="2247003"/>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6" name="object 6"/>
          <p:cNvSpPr txBox="1"/>
          <p:nvPr/>
        </p:nvSpPr>
        <p:spPr>
          <a:xfrm>
            <a:off x="2679678" y="2172272"/>
            <a:ext cx="4869756" cy="1399614"/>
          </a:xfrm>
          <a:prstGeom prst="rect">
            <a:avLst/>
          </a:prstGeom>
        </p:spPr>
        <p:txBody>
          <a:bodyPr vert="horz" wrap="square" lIns="0" tIns="0" rIns="0" bIns="0" rtlCol="0">
            <a:spAutoFit/>
          </a:bodyPr>
          <a:lstStyle/>
          <a:p>
            <a:pPr marL="11527" marR="4611">
              <a:lnSpc>
                <a:spcPct val="130600"/>
              </a:lnSpc>
            </a:pPr>
            <a:r>
              <a:rPr sz="2314" spc="59" dirty="0">
                <a:solidFill>
                  <a:srgbClr val="3B3B3B"/>
                </a:solidFill>
                <a:latin typeface="Georgia"/>
                <a:cs typeface="Georgia"/>
              </a:rPr>
              <a:t>I</a:t>
            </a:r>
            <a:r>
              <a:rPr sz="2314" spc="86" dirty="0">
                <a:solidFill>
                  <a:srgbClr val="3B3B3B"/>
                </a:solidFill>
                <a:latin typeface="Georgia"/>
                <a:cs typeface="Georgia"/>
              </a:rPr>
              <a:t>d</a:t>
            </a:r>
            <a:r>
              <a:rPr sz="2314" spc="236" dirty="0">
                <a:solidFill>
                  <a:srgbClr val="3B3B3B"/>
                </a:solidFill>
                <a:latin typeface="Georgia"/>
                <a:cs typeface="Georgia"/>
              </a:rPr>
              <a:t>e</a:t>
            </a:r>
            <a:r>
              <a:rPr sz="2314" spc="103" dirty="0">
                <a:solidFill>
                  <a:srgbClr val="3B3B3B"/>
                </a:solidFill>
                <a:latin typeface="Georgia"/>
                <a:cs typeface="Georgia"/>
              </a:rPr>
              <a:t>n</a:t>
            </a:r>
            <a:r>
              <a:rPr sz="2314" spc="123" dirty="0">
                <a:solidFill>
                  <a:srgbClr val="3B3B3B"/>
                </a:solidFill>
                <a:latin typeface="Georgia"/>
                <a:cs typeface="Georgia"/>
              </a:rPr>
              <a:t>t</a:t>
            </a:r>
            <a:r>
              <a:rPr sz="2314" spc="59" dirty="0">
                <a:solidFill>
                  <a:srgbClr val="3B3B3B"/>
                </a:solidFill>
                <a:latin typeface="Georgia"/>
                <a:cs typeface="Georgia"/>
              </a:rPr>
              <a:t>i</a:t>
            </a:r>
            <a:r>
              <a:rPr sz="2314" spc="82" dirty="0">
                <a:solidFill>
                  <a:srgbClr val="3B3B3B"/>
                </a:solidFill>
                <a:latin typeface="Georgia"/>
                <a:cs typeface="Georgia"/>
              </a:rPr>
              <a:t>f</a:t>
            </a:r>
            <a:r>
              <a:rPr sz="2314" spc="59" dirty="0">
                <a:solidFill>
                  <a:srgbClr val="3B3B3B"/>
                </a:solidFill>
                <a:latin typeface="Georgia"/>
                <a:cs typeface="Georgia"/>
              </a:rPr>
              <a:t>i</a:t>
            </a:r>
            <a:r>
              <a:rPr sz="2314" spc="236" dirty="0">
                <a:solidFill>
                  <a:srgbClr val="3B3B3B"/>
                </a:solidFill>
                <a:latin typeface="Georgia"/>
                <a:cs typeface="Georgia"/>
              </a:rPr>
              <a:t>e</a:t>
            </a:r>
            <a:r>
              <a:rPr sz="2314" spc="141" dirty="0">
                <a:solidFill>
                  <a:srgbClr val="3B3B3B"/>
                </a:solidFill>
                <a:latin typeface="Georgia"/>
                <a:cs typeface="Georgia"/>
              </a:rPr>
              <a:t>r</a:t>
            </a:r>
            <a:r>
              <a:rPr sz="2314" spc="177" dirty="0">
                <a:solidFill>
                  <a:srgbClr val="3B3B3B"/>
                </a:solidFill>
                <a:latin typeface="Georgia"/>
                <a:cs typeface="Georgia"/>
              </a:rPr>
              <a:t>s</a:t>
            </a:r>
            <a:r>
              <a:rPr sz="2314" spc="172" dirty="0">
                <a:solidFill>
                  <a:srgbClr val="3B3B3B"/>
                </a:solidFill>
                <a:latin typeface="Georgia"/>
                <a:cs typeface="Georgia"/>
              </a:rPr>
              <a:t> </a:t>
            </a:r>
            <a:r>
              <a:rPr sz="2314" spc="127" dirty="0">
                <a:solidFill>
                  <a:srgbClr val="3B3B3B"/>
                </a:solidFill>
                <a:latin typeface="Georgia"/>
                <a:cs typeface="Georgia"/>
              </a:rPr>
              <a:t>h</a:t>
            </a:r>
            <a:r>
              <a:rPr sz="2314" spc="195" dirty="0">
                <a:solidFill>
                  <a:srgbClr val="3B3B3B"/>
                </a:solidFill>
                <a:latin typeface="Georgia"/>
                <a:cs typeface="Georgia"/>
              </a:rPr>
              <a:t>a</a:t>
            </a:r>
            <a:r>
              <a:rPr sz="2314" spc="200" dirty="0">
                <a:solidFill>
                  <a:srgbClr val="3B3B3B"/>
                </a:solidFill>
                <a:latin typeface="Georgia"/>
                <a:cs typeface="Georgia"/>
              </a:rPr>
              <a:t>ve</a:t>
            </a:r>
            <a:r>
              <a:rPr sz="2314" spc="159" dirty="0">
                <a:solidFill>
                  <a:srgbClr val="3B3B3B"/>
                </a:solidFill>
                <a:latin typeface="Georgia"/>
                <a:cs typeface="Georgia"/>
              </a:rPr>
              <a:t> </a:t>
            </a:r>
            <a:r>
              <a:rPr sz="2314" spc="141" dirty="0">
                <a:solidFill>
                  <a:srgbClr val="3B3B3B"/>
                </a:solidFill>
                <a:latin typeface="Georgia"/>
                <a:cs typeface="Georgia"/>
              </a:rPr>
              <a:t>val</a:t>
            </a:r>
            <a:r>
              <a:rPr sz="2314" spc="59" dirty="0">
                <a:solidFill>
                  <a:srgbClr val="3B3B3B"/>
                </a:solidFill>
                <a:latin typeface="Georgia"/>
                <a:cs typeface="Georgia"/>
              </a:rPr>
              <a:t>i</a:t>
            </a:r>
            <a:r>
              <a:rPr sz="2314" spc="145" dirty="0">
                <a:solidFill>
                  <a:srgbClr val="3B3B3B"/>
                </a:solidFill>
                <a:latin typeface="Georgia"/>
                <a:cs typeface="Georgia"/>
              </a:rPr>
              <a:t>d</a:t>
            </a:r>
            <a:r>
              <a:rPr sz="2314" spc="172" dirty="0">
                <a:solidFill>
                  <a:srgbClr val="3B3B3B"/>
                </a:solidFill>
                <a:latin typeface="Georgia"/>
                <a:cs typeface="Georgia"/>
              </a:rPr>
              <a:t> </a:t>
            </a:r>
            <a:r>
              <a:rPr sz="2314" spc="103" dirty="0">
                <a:solidFill>
                  <a:srgbClr val="3B3B3B"/>
                </a:solidFill>
                <a:latin typeface="Georgia"/>
                <a:cs typeface="Georgia"/>
              </a:rPr>
              <a:t>n</a:t>
            </a:r>
            <a:r>
              <a:rPr sz="2314" spc="195" dirty="0">
                <a:solidFill>
                  <a:srgbClr val="3B3B3B"/>
                </a:solidFill>
                <a:latin typeface="Georgia"/>
                <a:cs typeface="Georgia"/>
              </a:rPr>
              <a:t>a</a:t>
            </a:r>
            <a:r>
              <a:rPr sz="2314" spc="132" dirty="0">
                <a:solidFill>
                  <a:srgbClr val="3B3B3B"/>
                </a:solidFill>
                <a:latin typeface="Georgia"/>
                <a:cs typeface="Georgia"/>
              </a:rPr>
              <a:t>m</a:t>
            </a:r>
            <a:r>
              <a:rPr sz="2314" spc="236" dirty="0">
                <a:solidFill>
                  <a:srgbClr val="3B3B3B"/>
                </a:solidFill>
                <a:latin typeface="Georgia"/>
                <a:cs typeface="Georgia"/>
              </a:rPr>
              <a:t>e</a:t>
            </a:r>
            <a:r>
              <a:rPr sz="2314" spc="141" dirty="0">
                <a:solidFill>
                  <a:srgbClr val="3B3B3B"/>
                </a:solidFill>
                <a:latin typeface="Georgia"/>
                <a:cs typeface="Georgia"/>
              </a:rPr>
              <a:t>s.</a:t>
            </a:r>
            <a:r>
              <a:rPr sz="2314" spc="95" dirty="0">
                <a:solidFill>
                  <a:srgbClr val="3B3B3B"/>
                </a:solidFill>
                <a:latin typeface="Georgia"/>
                <a:cs typeface="Georgia"/>
              </a:rPr>
              <a:t> </a:t>
            </a:r>
            <a:r>
              <a:rPr sz="2314" spc="272" dirty="0">
                <a:solidFill>
                  <a:srgbClr val="3B3B3B"/>
                </a:solidFill>
                <a:latin typeface="Georgia"/>
                <a:cs typeface="Georgia"/>
              </a:rPr>
              <a:t>S</a:t>
            </a:r>
            <a:r>
              <a:rPr sz="2314" spc="123" dirty="0">
                <a:solidFill>
                  <a:srgbClr val="3B3B3B"/>
                </a:solidFill>
                <a:latin typeface="Georgia"/>
                <a:cs typeface="Georgia"/>
              </a:rPr>
              <a:t>t</a:t>
            </a:r>
            <a:r>
              <a:rPr sz="2314" spc="141" dirty="0">
                <a:solidFill>
                  <a:srgbClr val="3B3B3B"/>
                </a:solidFill>
                <a:latin typeface="Georgia"/>
                <a:cs typeface="Georgia"/>
              </a:rPr>
              <a:t>r</a:t>
            </a:r>
            <a:r>
              <a:rPr sz="2314" spc="59" dirty="0">
                <a:solidFill>
                  <a:srgbClr val="3B3B3B"/>
                </a:solidFill>
                <a:latin typeface="Georgia"/>
                <a:cs typeface="Georgia"/>
              </a:rPr>
              <a:t>i</a:t>
            </a:r>
            <a:r>
              <a:rPr sz="2314" spc="103" dirty="0">
                <a:solidFill>
                  <a:srgbClr val="3B3B3B"/>
                </a:solidFill>
                <a:latin typeface="Georgia"/>
                <a:cs typeface="Georgia"/>
              </a:rPr>
              <a:t>n</a:t>
            </a:r>
            <a:r>
              <a:rPr sz="2314" spc="286" dirty="0">
                <a:solidFill>
                  <a:srgbClr val="3B3B3B"/>
                </a:solidFill>
                <a:latin typeface="Georgia"/>
                <a:cs typeface="Georgia"/>
              </a:rPr>
              <a:t>g</a:t>
            </a:r>
            <a:r>
              <a:rPr sz="2314" spc="177" dirty="0">
                <a:solidFill>
                  <a:srgbClr val="3B3B3B"/>
                </a:solidFill>
                <a:latin typeface="Georgia"/>
                <a:cs typeface="Georgia"/>
              </a:rPr>
              <a:t>s</a:t>
            </a:r>
            <a:r>
              <a:rPr sz="2314" spc="172" dirty="0">
                <a:solidFill>
                  <a:srgbClr val="3B3B3B"/>
                </a:solidFill>
                <a:latin typeface="Georgia"/>
                <a:cs typeface="Georgia"/>
              </a:rPr>
              <a:t> </a:t>
            </a:r>
            <a:r>
              <a:rPr sz="2314" spc="195" dirty="0">
                <a:solidFill>
                  <a:srgbClr val="3B3B3B"/>
                </a:solidFill>
                <a:latin typeface="Georgia"/>
                <a:cs typeface="Georgia"/>
              </a:rPr>
              <a:t>a</a:t>
            </a:r>
            <a:r>
              <a:rPr sz="2314" spc="141" dirty="0">
                <a:solidFill>
                  <a:srgbClr val="3B3B3B"/>
                </a:solidFill>
                <a:latin typeface="Georgia"/>
                <a:cs typeface="Georgia"/>
              </a:rPr>
              <a:t>r</a:t>
            </a:r>
            <a:r>
              <a:rPr sz="2314" spc="245" dirty="0">
                <a:solidFill>
                  <a:srgbClr val="3B3B3B"/>
                </a:solidFill>
                <a:latin typeface="Georgia"/>
                <a:cs typeface="Georgia"/>
              </a:rPr>
              <a:t>e</a:t>
            </a:r>
            <a:r>
              <a:rPr sz="2314" spc="159" dirty="0">
                <a:solidFill>
                  <a:srgbClr val="3B3B3B"/>
                </a:solidFill>
                <a:latin typeface="Georgia"/>
                <a:cs typeface="Georgia"/>
              </a:rPr>
              <a:t> </a:t>
            </a:r>
            <a:r>
              <a:rPr sz="2314" spc="150" dirty="0">
                <a:solidFill>
                  <a:srgbClr val="3B3B3B"/>
                </a:solidFill>
                <a:latin typeface="Georgia"/>
                <a:cs typeface="Georgia"/>
              </a:rPr>
              <a:t>p</a:t>
            </a:r>
            <a:r>
              <a:rPr sz="2314" spc="123" dirty="0">
                <a:solidFill>
                  <a:srgbClr val="3B3B3B"/>
                </a:solidFill>
                <a:latin typeface="Georgia"/>
                <a:cs typeface="Georgia"/>
              </a:rPr>
              <a:t>r</a:t>
            </a:r>
            <a:r>
              <a:rPr sz="2314" spc="150" dirty="0">
                <a:solidFill>
                  <a:srgbClr val="3B3B3B"/>
                </a:solidFill>
                <a:latin typeface="Georgia"/>
                <a:cs typeface="Georgia"/>
              </a:rPr>
              <a:t>o</a:t>
            </a:r>
            <a:r>
              <a:rPr sz="2314" spc="154" dirty="0">
                <a:solidFill>
                  <a:srgbClr val="3B3B3B"/>
                </a:solidFill>
                <a:latin typeface="Georgia"/>
                <a:cs typeface="Georgia"/>
              </a:rPr>
              <a:t>p</a:t>
            </a:r>
            <a:r>
              <a:rPr sz="2314" spc="236" dirty="0">
                <a:solidFill>
                  <a:srgbClr val="3B3B3B"/>
                </a:solidFill>
                <a:latin typeface="Georgia"/>
                <a:cs typeface="Georgia"/>
              </a:rPr>
              <a:t>e</a:t>
            </a:r>
            <a:r>
              <a:rPr sz="2314" spc="141" dirty="0">
                <a:solidFill>
                  <a:srgbClr val="3B3B3B"/>
                </a:solidFill>
                <a:latin typeface="Georgia"/>
                <a:cs typeface="Georgia"/>
              </a:rPr>
              <a:t>r</a:t>
            </a:r>
            <a:r>
              <a:rPr sz="2314" spc="68" dirty="0">
                <a:solidFill>
                  <a:srgbClr val="3B3B3B"/>
                </a:solidFill>
                <a:latin typeface="Georgia"/>
                <a:cs typeface="Georgia"/>
              </a:rPr>
              <a:t>l</a:t>
            </a:r>
            <a:r>
              <a:rPr sz="2314" spc="159" dirty="0">
                <a:solidFill>
                  <a:srgbClr val="3B3B3B"/>
                </a:solidFill>
                <a:latin typeface="Georgia"/>
                <a:cs typeface="Georgia"/>
              </a:rPr>
              <a:t>y</a:t>
            </a:r>
            <a:r>
              <a:rPr sz="2314" spc="172" dirty="0">
                <a:solidFill>
                  <a:srgbClr val="3B3B3B"/>
                </a:solidFill>
                <a:latin typeface="Georgia"/>
                <a:cs typeface="Georgia"/>
              </a:rPr>
              <a:t> </a:t>
            </a:r>
            <a:r>
              <a:rPr sz="2314" spc="123" dirty="0">
                <a:solidFill>
                  <a:srgbClr val="3B3B3B"/>
                </a:solidFill>
                <a:latin typeface="Georgia"/>
                <a:cs typeface="Georgia"/>
              </a:rPr>
              <a:t>t</a:t>
            </a:r>
            <a:r>
              <a:rPr sz="2314" spc="236" dirty="0">
                <a:solidFill>
                  <a:srgbClr val="3B3B3B"/>
                </a:solidFill>
                <a:latin typeface="Georgia"/>
                <a:cs typeface="Georgia"/>
              </a:rPr>
              <a:t>e</a:t>
            </a:r>
            <a:r>
              <a:rPr sz="2314" spc="141" dirty="0">
                <a:solidFill>
                  <a:srgbClr val="3B3B3B"/>
                </a:solidFill>
                <a:latin typeface="Georgia"/>
                <a:cs typeface="Georgia"/>
              </a:rPr>
              <a:t>r</a:t>
            </a:r>
            <a:r>
              <a:rPr sz="2314" spc="132" dirty="0">
                <a:solidFill>
                  <a:srgbClr val="3B3B3B"/>
                </a:solidFill>
                <a:latin typeface="Georgia"/>
                <a:cs typeface="Georgia"/>
              </a:rPr>
              <a:t>m</a:t>
            </a:r>
            <a:r>
              <a:rPr sz="2314" spc="59" dirty="0">
                <a:solidFill>
                  <a:srgbClr val="3B3B3B"/>
                </a:solidFill>
                <a:latin typeface="Georgia"/>
                <a:cs typeface="Georgia"/>
              </a:rPr>
              <a:t>i</a:t>
            </a:r>
            <a:r>
              <a:rPr sz="2314" spc="103" dirty="0">
                <a:solidFill>
                  <a:srgbClr val="3B3B3B"/>
                </a:solidFill>
                <a:latin typeface="Georgia"/>
                <a:cs typeface="Georgia"/>
              </a:rPr>
              <a:t>n</a:t>
            </a:r>
            <a:r>
              <a:rPr sz="2314" spc="195" dirty="0">
                <a:solidFill>
                  <a:srgbClr val="3B3B3B"/>
                </a:solidFill>
                <a:latin typeface="Georgia"/>
                <a:cs typeface="Georgia"/>
              </a:rPr>
              <a:t>a</a:t>
            </a:r>
            <a:r>
              <a:rPr sz="2314" spc="123" dirty="0">
                <a:solidFill>
                  <a:srgbClr val="3B3B3B"/>
                </a:solidFill>
                <a:latin typeface="Georgia"/>
                <a:cs typeface="Georgia"/>
              </a:rPr>
              <a:t>t</a:t>
            </a:r>
            <a:r>
              <a:rPr sz="2314" spc="236" dirty="0">
                <a:solidFill>
                  <a:srgbClr val="3B3B3B"/>
                </a:solidFill>
                <a:latin typeface="Georgia"/>
                <a:cs typeface="Georgia"/>
              </a:rPr>
              <a:t>e</a:t>
            </a:r>
            <a:r>
              <a:rPr sz="2314" spc="141" dirty="0">
                <a:solidFill>
                  <a:srgbClr val="3B3B3B"/>
                </a:solidFill>
                <a:latin typeface="Georgia"/>
                <a:cs typeface="Georgia"/>
              </a:rPr>
              <a:t>d</a:t>
            </a:r>
            <a:r>
              <a:rPr sz="2314" spc="103" dirty="0">
                <a:solidFill>
                  <a:srgbClr val="3B3B3B"/>
                </a:solidFill>
                <a:latin typeface="Georgia"/>
                <a:cs typeface="Georgia"/>
              </a:rPr>
              <a:t>.</a:t>
            </a:r>
            <a:r>
              <a:rPr sz="2314" spc="91" dirty="0">
                <a:solidFill>
                  <a:srgbClr val="3B3B3B"/>
                </a:solidFill>
                <a:latin typeface="Georgia"/>
                <a:cs typeface="Georgia"/>
              </a:rPr>
              <a:t> </a:t>
            </a:r>
            <a:r>
              <a:rPr sz="2314" spc="195" dirty="0">
                <a:solidFill>
                  <a:srgbClr val="3B3B3B"/>
                </a:solidFill>
                <a:latin typeface="Georgia"/>
                <a:cs typeface="Georgia"/>
              </a:rPr>
              <a:t>No</a:t>
            </a:r>
            <a:r>
              <a:rPr sz="2314" spc="168" dirty="0">
                <a:solidFill>
                  <a:srgbClr val="3B3B3B"/>
                </a:solidFill>
                <a:latin typeface="Georgia"/>
                <a:cs typeface="Georgia"/>
              </a:rPr>
              <a:t> </a:t>
            </a:r>
            <a:r>
              <a:rPr sz="2314" spc="145" dirty="0">
                <a:solidFill>
                  <a:srgbClr val="3B3B3B"/>
                </a:solidFill>
                <a:latin typeface="Georgia"/>
                <a:cs typeface="Georgia"/>
              </a:rPr>
              <a:t>st</a:t>
            </a:r>
            <a:r>
              <a:rPr sz="2314" spc="141" dirty="0">
                <a:solidFill>
                  <a:srgbClr val="3B3B3B"/>
                </a:solidFill>
                <a:latin typeface="Georgia"/>
                <a:cs typeface="Georgia"/>
              </a:rPr>
              <a:t>r</a:t>
            </a:r>
            <a:r>
              <a:rPr sz="2314" spc="195" dirty="0">
                <a:solidFill>
                  <a:srgbClr val="3B3B3B"/>
                </a:solidFill>
                <a:latin typeface="Georgia"/>
                <a:cs typeface="Georgia"/>
              </a:rPr>
              <a:t>a</a:t>
            </a:r>
            <a:r>
              <a:rPr sz="2314" spc="159" dirty="0">
                <a:solidFill>
                  <a:srgbClr val="3B3B3B"/>
                </a:solidFill>
                <a:latin typeface="Georgia"/>
                <a:cs typeface="Georgia"/>
              </a:rPr>
              <a:t>y</a:t>
            </a:r>
            <a:r>
              <a:rPr sz="2314" spc="172" dirty="0">
                <a:solidFill>
                  <a:srgbClr val="3B3B3B"/>
                </a:solidFill>
                <a:latin typeface="Georgia"/>
                <a:cs typeface="Georgia"/>
              </a:rPr>
              <a:t> </a:t>
            </a:r>
            <a:r>
              <a:rPr sz="2314" spc="185" dirty="0">
                <a:solidFill>
                  <a:srgbClr val="3B3B3B"/>
                </a:solidFill>
                <a:latin typeface="Georgia"/>
                <a:cs typeface="Georgia"/>
              </a:rPr>
              <a:t>ch</a:t>
            </a:r>
            <a:r>
              <a:rPr sz="2314" spc="195" dirty="0">
                <a:solidFill>
                  <a:srgbClr val="3B3B3B"/>
                </a:solidFill>
                <a:latin typeface="Georgia"/>
                <a:cs typeface="Georgia"/>
              </a:rPr>
              <a:t>a</a:t>
            </a:r>
            <a:r>
              <a:rPr sz="2314" spc="141" dirty="0">
                <a:solidFill>
                  <a:srgbClr val="3B3B3B"/>
                </a:solidFill>
                <a:latin typeface="Georgia"/>
                <a:cs typeface="Georgia"/>
              </a:rPr>
              <a:t>r</a:t>
            </a:r>
            <a:r>
              <a:rPr sz="2314" spc="227" dirty="0">
                <a:solidFill>
                  <a:srgbClr val="3B3B3B"/>
                </a:solidFill>
                <a:latin typeface="Georgia"/>
                <a:cs typeface="Georgia"/>
              </a:rPr>
              <a:t>a</a:t>
            </a:r>
            <a:r>
              <a:rPr sz="2314" spc="200" dirty="0">
                <a:solidFill>
                  <a:srgbClr val="3B3B3B"/>
                </a:solidFill>
                <a:latin typeface="Georgia"/>
                <a:cs typeface="Georgia"/>
              </a:rPr>
              <a:t>c</a:t>
            </a:r>
            <a:r>
              <a:rPr sz="2314" spc="123" dirty="0">
                <a:solidFill>
                  <a:srgbClr val="3B3B3B"/>
                </a:solidFill>
                <a:latin typeface="Georgia"/>
                <a:cs typeface="Georgia"/>
              </a:rPr>
              <a:t>t</a:t>
            </a:r>
            <a:r>
              <a:rPr sz="2314" spc="236" dirty="0">
                <a:solidFill>
                  <a:srgbClr val="3B3B3B"/>
                </a:solidFill>
                <a:latin typeface="Georgia"/>
                <a:cs typeface="Georgia"/>
              </a:rPr>
              <a:t>e</a:t>
            </a:r>
            <a:r>
              <a:rPr sz="2314" spc="141" dirty="0">
                <a:solidFill>
                  <a:srgbClr val="3B3B3B"/>
                </a:solidFill>
                <a:latin typeface="Georgia"/>
                <a:cs typeface="Georgia"/>
              </a:rPr>
              <a:t>rs.</a:t>
            </a:r>
            <a:endParaRPr sz="2314">
              <a:solidFill>
                <a:prstClr val="black"/>
              </a:solidFill>
              <a:latin typeface="Georgia"/>
              <a:cs typeface="Georgia"/>
            </a:endParaRPr>
          </a:p>
        </p:txBody>
      </p:sp>
      <p:sp>
        <p:nvSpPr>
          <p:cNvPr id="7" name="object 7"/>
          <p:cNvSpPr txBox="1"/>
          <p:nvPr/>
        </p:nvSpPr>
        <p:spPr>
          <a:xfrm>
            <a:off x="2412275" y="2706893"/>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8" name="object 8"/>
          <p:cNvSpPr txBox="1"/>
          <p:nvPr/>
        </p:nvSpPr>
        <p:spPr>
          <a:xfrm>
            <a:off x="2412275" y="3167935"/>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9" name="object 9"/>
          <p:cNvSpPr txBox="1"/>
          <p:nvPr/>
        </p:nvSpPr>
        <p:spPr>
          <a:xfrm>
            <a:off x="2054967" y="3646349"/>
            <a:ext cx="140618" cy="174663"/>
          </a:xfrm>
          <a:prstGeom prst="rect">
            <a:avLst/>
          </a:prstGeom>
        </p:spPr>
        <p:txBody>
          <a:bodyPr vert="horz" wrap="square" lIns="0" tIns="0" rIns="0" bIns="0" rtlCol="0">
            <a:spAutoFit/>
          </a:bodyPr>
          <a:lstStyle/>
          <a:p>
            <a:pPr marL="11527"/>
            <a:r>
              <a:rPr sz="1135" spc="231" dirty="0">
                <a:solidFill>
                  <a:srgbClr val="3B3B3B"/>
                </a:solidFill>
                <a:cs typeface="Calibri"/>
              </a:rPr>
              <a:t>●</a:t>
            </a:r>
            <a:endParaRPr sz="1135">
              <a:solidFill>
                <a:prstClr val="black"/>
              </a:solidFill>
              <a:cs typeface="Calibri"/>
            </a:endParaRPr>
          </a:p>
        </p:txBody>
      </p:sp>
      <p:sp>
        <p:nvSpPr>
          <p:cNvPr id="10" name="object 10"/>
          <p:cNvSpPr txBox="1"/>
          <p:nvPr/>
        </p:nvSpPr>
        <p:spPr>
          <a:xfrm>
            <a:off x="2322370" y="3561499"/>
            <a:ext cx="6395805" cy="405047"/>
          </a:xfrm>
          <a:prstGeom prst="rect">
            <a:avLst/>
          </a:prstGeom>
        </p:spPr>
        <p:txBody>
          <a:bodyPr vert="horz" wrap="square" lIns="0" tIns="0" rIns="0" bIns="0" rtlCol="0">
            <a:spAutoFit/>
          </a:bodyPr>
          <a:lstStyle/>
          <a:p>
            <a:pPr marL="11527"/>
            <a:r>
              <a:rPr sz="2632" spc="163" dirty="0">
                <a:solidFill>
                  <a:srgbClr val="3B3B3B"/>
                </a:solidFill>
                <a:latin typeface="Georgia"/>
                <a:cs typeface="Georgia"/>
              </a:rPr>
              <a:t>P</a:t>
            </a:r>
            <a:r>
              <a:rPr sz="2632" spc="150" dirty="0">
                <a:solidFill>
                  <a:srgbClr val="3B3B3B"/>
                </a:solidFill>
                <a:latin typeface="Georgia"/>
                <a:cs typeface="Georgia"/>
              </a:rPr>
              <a:t>r</a:t>
            </a:r>
            <a:r>
              <a:rPr sz="2632" spc="191" dirty="0">
                <a:solidFill>
                  <a:srgbClr val="3B3B3B"/>
                </a:solidFill>
                <a:latin typeface="Georgia"/>
                <a:cs typeface="Georgia"/>
              </a:rPr>
              <a:t>o</a:t>
            </a:r>
            <a:r>
              <a:rPr sz="2632" spc="354" dirty="0">
                <a:solidFill>
                  <a:srgbClr val="3B3B3B"/>
                </a:solidFill>
                <a:latin typeface="Georgia"/>
                <a:cs typeface="Georgia"/>
              </a:rPr>
              <a:t>g</a:t>
            </a:r>
            <a:r>
              <a:rPr sz="2632" spc="204" dirty="0">
                <a:solidFill>
                  <a:srgbClr val="3B3B3B"/>
                </a:solidFill>
                <a:latin typeface="Georgia"/>
                <a:cs typeface="Georgia"/>
              </a:rPr>
              <a:t>ra</a:t>
            </a:r>
            <a:r>
              <a:rPr sz="2632" spc="182" dirty="0">
                <a:solidFill>
                  <a:srgbClr val="3B3B3B"/>
                </a:solidFill>
                <a:latin typeface="Georgia"/>
                <a:cs typeface="Georgia"/>
              </a:rPr>
              <a:t>m</a:t>
            </a:r>
            <a:r>
              <a:rPr sz="2632" spc="200" dirty="0">
                <a:solidFill>
                  <a:srgbClr val="3B3B3B"/>
                </a:solidFill>
                <a:latin typeface="Georgia"/>
                <a:cs typeface="Georgia"/>
              </a:rPr>
              <a:t> </a:t>
            </a:r>
            <a:r>
              <a:rPr sz="2632" spc="73" dirty="0">
                <a:solidFill>
                  <a:srgbClr val="3B3B3B"/>
                </a:solidFill>
                <a:latin typeface="Georgia"/>
                <a:cs typeface="Georgia"/>
              </a:rPr>
              <a:t>i</a:t>
            </a:r>
            <a:r>
              <a:rPr sz="2632" spc="213" dirty="0">
                <a:solidFill>
                  <a:srgbClr val="3B3B3B"/>
                </a:solidFill>
                <a:latin typeface="Georgia"/>
                <a:cs typeface="Georgia"/>
              </a:rPr>
              <a:t>s</a:t>
            </a:r>
            <a:r>
              <a:rPr sz="2632" spc="218" dirty="0">
                <a:solidFill>
                  <a:srgbClr val="3B3B3B"/>
                </a:solidFill>
                <a:latin typeface="Georgia"/>
                <a:cs typeface="Georgia"/>
              </a:rPr>
              <a:t> </a:t>
            </a:r>
            <a:r>
              <a:rPr sz="2632" i="1" spc="-73" dirty="0">
                <a:solidFill>
                  <a:srgbClr val="3B3B3B"/>
                </a:solidFill>
                <a:latin typeface="Bookman Old Style"/>
                <a:cs typeface="Bookman Old Style"/>
              </a:rPr>
              <a:t>s</a:t>
            </a:r>
            <a:r>
              <a:rPr sz="2632" i="1" spc="-95" dirty="0">
                <a:solidFill>
                  <a:srgbClr val="3B3B3B"/>
                </a:solidFill>
                <a:latin typeface="Bookman Old Style"/>
                <a:cs typeface="Bookman Old Style"/>
              </a:rPr>
              <a:t>y</a:t>
            </a:r>
            <a:r>
              <a:rPr sz="2632" i="1" spc="64" dirty="0">
                <a:solidFill>
                  <a:srgbClr val="3B3B3B"/>
                </a:solidFill>
                <a:latin typeface="Bookman Old Style"/>
                <a:cs typeface="Bookman Old Style"/>
              </a:rPr>
              <a:t>n</a:t>
            </a:r>
            <a:r>
              <a:rPr sz="2632" i="1" spc="163" dirty="0">
                <a:solidFill>
                  <a:srgbClr val="3B3B3B"/>
                </a:solidFill>
                <a:latin typeface="Bookman Old Style"/>
                <a:cs typeface="Bookman Old Style"/>
              </a:rPr>
              <a:t>t</a:t>
            </a:r>
            <a:r>
              <a:rPr sz="2632" i="1" spc="-68" dirty="0">
                <a:solidFill>
                  <a:srgbClr val="3B3B3B"/>
                </a:solidFill>
                <a:latin typeface="Bookman Old Style"/>
                <a:cs typeface="Bookman Old Style"/>
              </a:rPr>
              <a:t>a</a:t>
            </a:r>
            <a:r>
              <a:rPr sz="2632" i="1" spc="208" dirty="0">
                <a:solidFill>
                  <a:srgbClr val="3B3B3B"/>
                </a:solidFill>
                <a:latin typeface="Bookman Old Style"/>
                <a:cs typeface="Bookman Old Style"/>
              </a:rPr>
              <a:t>c</a:t>
            </a:r>
            <a:r>
              <a:rPr sz="2632" i="1" spc="154" dirty="0">
                <a:solidFill>
                  <a:srgbClr val="3B3B3B"/>
                </a:solidFill>
                <a:latin typeface="Bookman Old Style"/>
                <a:cs typeface="Bookman Old Style"/>
              </a:rPr>
              <a:t>t</a:t>
            </a:r>
            <a:r>
              <a:rPr sz="2632" i="1" spc="64" dirty="0">
                <a:solidFill>
                  <a:srgbClr val="3B3B3B"/>
                </a:solidFill>
                <a:latin typeface="Bookman Old Style"/>
                <a:cs typeface="Bookman Old Style"/>
              </a:rPr>
              <a:t>ic</a:t>
            </a:r>
            <a:r>
              <a:rPr sz="2632" i="1" spc="123" dirty="0">
                <a:solidFill>
                  <a:srgbClr val="3B3B3B"/>
                </a:solidFill>
                <a:latin typeface="Bookman Old Style"/>
                <a:cs typeface="Bookman Old Style"/>
              </a:rPr>
              <a:t>a</a:t>
            </a:r>
            <a:r>
              <a:rPr sz="2632" i="1" spc="95" dirty="0">
                <a:solidFill>
                  <a:srgbClr val="3B3B3B"/>
                </a:solidFill>
                <a:latin typeface="Bookman Old Style"/>
                <a:cs typeface="Bookman Old Style"/>
              </a:rPr>
              <a:t>l</a:t>
            </a:r>
            <a:r>
              <a:rPr sz="2632" i="1" spc="103" dirty="0">
                <a:solidFill>
                  <a:srgbClr val="3B3B3B"/>
                </a:solidFill>
                <a:latin typeface="Bookman Old Style"/>
                <a:cs typeface="Bookman Old Style"/>
              </a:rPr>
              <a:t>l</a:t>
            </a:r>
            <a:r>
              <a:rPr sz="2632" i="1" spc="-95" dirty="0">
                <a:solidFill>
                  <a:srgbClr val="3B3B3B"/>
                </a:solidFill>
                <a:latin typeface="Bookman Old Style"/>
                <a:cs typeface="Bookman Old Style"/>
              </a:rPr>
              <a:t>y</a:t>
            </a:r>
            <a:r>
              <a:rPr sz="2632" i="1" spc="68" dirty="0">
                <a:solidFill>
                  <a:srgbClr val="3B3B3B"/>
                </a:solidFill>
                <a:latin typeface="Bookman Old Style"/>
                <a:cs typeface="Bookman Old Style"/>
              </a:rPr>
              <a:t> </a:t>
            </a:r>
            <a:r>
              <a:rPr sz="2632" spc="313" dirty="0">
                <a:solidFill>
                  <a:srgbClr val="3B3B3B"/>
                </a:solidFill>
                <a:latin typeface="Georgia"/>
                <a:cs typeface="Georgia"/>
              </a:rPr>
              <a:t>w</a:t>
            </a:r>
            <a:r>
              <a:rPr sz="2632" spc="281" dirty="0">
                <a:solidFill>
                  <a:srgbClr val="3B3B3B"/>
                </a:solidFill>
                <a:latin typeface="Georgia"/>
                <a:cs typeface="Georgia"/>
              </a:rPr>
              <a:t>e</a:t>
            </a:r>
            <a:r>
              <a:rPr sz="2632" spc="82" dirty="0">
                <a:solidFill>
                  <a:srgbClr val="3B3B3B"/>
                </a:solidFill>
                <a:latin typeface="Georgia"/>
                <a:cs typeface="Georgia"/>
              </a:rPr>
              <a:t>l</a:t>
            </a:r>
            <a:r>
              <a:rPr sz="2632" spc="91" dirty="0">
                <a:solidFill>
                  <a:srgbClr val="3B3B3B"/>
                </a:solidFill>
                <a:latin typeface="Georgia"/>
                <a:cs typeface="Georgia"/>
              </a:rPr>
              <a:t>l</a:t>
            </a:r>
            <a:r>
              <a:rPr sz="2632" spc="-100" dirty="0">
                <a:solidFill>
                  <a:srgbClr val="3B3B3B"/>
                </a:solidFill>
                <a:latin typeface="Georgia"/>
                <a:cs typeface="Georgia"/>
              </a:rPr>
              <a:t>-</a:t>
            </a:r>
            <a:r>
              <a:rPr sz="2632" spc="132" dirty="0">
                <a:solidFill>
                  <a:srgbClr val="3B3B3B"/>
                </a:solidFill>
                <a:latin typeface="Georgia"/>
                <a:cs typeface="Georgia"/>
              </a:rPr>
              <a:t>fo</a:t>
            </a:r>
            <a:r>
              <a:rPr sz="2632" spc="236" dirty="0">
                <a:solidFill>
                  <a:srgbClr val="3B3B3B"/>
                </a:solidFill>
                <a:latin typeface="Georgia"/>
                <a:cs typeface="Georgia"/>
              </a:rPr>
              <a:t>rm</a:t>
            </a:r>
            <a:r>
              <a:rPr sz="2632" spc="182" dirty="0">
                <a:solidFill>
                  <a:srgbClr val="3B3B3B"/>
                </a:solidFill>
                <a:latin typeface="Georgia"/>
                <a:cs typeface="Georgia"/>
              </a:rPr>
              <a:t>e</a:t>
            </a:r>
            <a:r>
              <a:rPr sz="2632" spc="168" dirty="0">
                <a:solidFill>
                  <a:srgbClr val="3B3B3B"/>
                </a:solidFill>
                <a:latin typeface="Georgia"/>
                <a:cs typeface="Georgia"/>
              </a:rPr>
              <a:t>d</a:t>
            </a:r>
            <a:r>
              <a:rPr sz="2632" spc="64" dirty="0">
                <a:solidFill>
                  <a:srgbClr val="3B3B3B"/>
                </a:solidFill>
                <a:latin typeface="Georgia"/>
                <a:cs typeface="Georgia"/>
              </a:rPr>
              <a:t>:</a:t>
            </a:r>
            <a:endParaRPr sz="2632">
              <a:solidFill>
                <a:prstClr val="black"/>
              </a:solidFill>
              <a:latin typeface="Georgia"/>
              <a:cs typeface="Georgia"/>
            </a:endParaRPr>
          </a:p>
        </p:txBody>
      </p:sp>
      <p:sp>
        <p:nvSpPr>
          <p:cNvPr id="11" name="object 11"/>
          <p:cNvSpPr txBox="1"/>
          <p:nvPr/>
        </p:nvSpPr>
        <p:spPr>
          <a:xfrm>
            <a:off x="2412275" y="4168396"/>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12" name="object 12"/>
          <p:cNvSpPr txBox="1"/>
          <p:nvPr/>
        </p:nvSpPr>
        <p:spPr>
          <a:xfrm>
            <a:off x="2679678" y="4093665"/>
            <a:ext cx="6847627" cy="933076"/>
          </a:xfrm>
          <a:prstGeom prst="rect">
            <a:avLst/>
          </a:prstGeom>
        </p:spPr>
        <p:txBody>
          <a:bodyPr vert="horz" wrap="square" lIns="0" tIns="0" rIns="0" bIns="0" rtlCol="0">
            <a:spAutoFit/>
          </a:bodyPr>
          <a:lstStyle/>
          <a:p>
            <a:pPr marL="11527" marR="4611">
              <a:lnSpc>
                <a:spcPct val="130700"/>
              </a:lnSpc>
            </a:pPr>
            <a:r>
              <a:rPr sz="2314" spc="268" dirty="0">
                <a:solidFill>
                  <a:srgbClr val="3B3B3B"/>
                </a:solidFill>
                <a:latin typeface="Georgia"/>
                <a:cs typeface="Georgia"/>
              </a:rPr>
              <a:t>C</a:t>
            </a:r>
            <a:r>
              <a:rPr sz="2314" spc="73" dirty="0">
                <a:solidFill>
                  <a:srgbClr val="3B3B3B"/>
                </a:solidFill>
                <a:latin typeface="Georgia"/>
                <a:cs typeface="Georgia"/>
              </a:rPr>
              <a:t>l</a:t>
            </a:r>
            <a:r>
              <a:rPr sz="2314" spc="195" dirty="0">
                <a:solidFill>
                  <a:srgbClr val="3B3B3B"/>
                </a:solidFill>
                <a:latin typeface="Georgia"/>
                <a:cs typeface="Georgia"/>
              </a:rPr>
              <a:t>a</a:t>
            </a:r>
            <a:r>
              <a:rPr sz="2314" spc="172" dirty="0">
                <a:solidFill>
                  <a:srgbClr val="3B3B3B"/>
                </a:solidFill>
                <a:latin typeface="Georgia"/>
                <a:cs typeface="Georgia"/>
              </a:rPr>
              <a:t>s</a:t>
            </a:r>
            <a:r>
              <a:rPr sz="2314" spc="177" dirty="0">
                <a:solidFill>
                  <a:srgbClr val="3B3B3B"/>
                </a:solidFill>
                <a:latin typeface="Georgia"/>
                <a:cs typeface="Georgia"/>
              </a:rPr>
              <a:t>s</a:t>
            </a:r>
            <a:r>
              <a:rPr sz="2314" spc="168" dirty="0">
                <a:solidFill>
                  <a:srgbClr val="3B3B3B"/>
                </a:solidFill>
                <a:latin typeface="Georgia"/>
                <a:cs typeface="Georgia"/>
              </a:rPr>
              <a:t> </a:t>
            </a:r>
            <a:r>
              <a:rPr sz="2314" spc="141" dirty="0">
                <a:solidFill>
                  <a:srgbClr val="3B3B3B"/>
                </a:solidFill>
                <a:latin typeface="Georgia"/>
                <a:cs typeface="Georgia"/>
              </a:rPr>
              <a:t>d</a:t>
            </a:r>
            <a:r>
              <a:rPr sz="2314" spc="236" dirty="0">
                <a:solidFill>
                  <a:srgbClr val="3B3B3B"/>
                </a:solidFill>
                <a:latin typeface="Georgia"/>
                <a:cs typeface="Georgia"/>
              </a:rPr>
              <a:t>e</a:t>
            </a:r>
            <a:r>
              <a:rPr sz="2314" spc="182" dirty="0">
                <a:solidFill>
                  <a:srgbClr val="3B3B3B"/>
                </a:solidFill>
                <a:latin typeface="Georgia"/>
                <a:cs typeface="Georgia"/>
              </a:rPr>
              <a:t>c</a:t>
            </a:r>
            <a:r>
              <a:rPr sz="2314" spc="118" dirty="0">
                <a:solidFill>
                  <a:srgbClr val="3B3B3B"/>
                </a:solidFill>
                <a:latin typeface="Georgia"/>
                <a:cs typeface="Georgia"/>
              </a:rPr>
              <a:t>l</a:t>
            </a:r>
            <a:r>
              <a:rPr sz="2314" spc="195" dirty="0">
                <a:solidFill>
                  <a:srgbClr val="3B3B3B"/>
                </a:solidFill>
                <a:latin typeface="Georgia"/>
                <a:cs typeface="Georgia"/>
              </a:rPr>
              <a:t>a</a:t>
            </a:r>
            <a:r>
              <a:rPr sz="2314" spc="141" dirty="0">
                <a:solidFill>
                  <a:srgbClr val="3B3B3B"/>
                </a:solidFill>
                <a:latin typeface="Georgia"/>
                <a:cs typeface="Georgia"/>
              </a:rPr>
              <a:t>r</a:t>
            </a:r>
            <a:r>
              <a:rPr sz="2314" spc="195" dirty="0">
                <a:solidFill>
                  <a:srgbClr val="3B3B3B"/>
                </a:solidFill>
                <a:latin typeface="Georgia"/>
                <a:cs typeface="Georgia"/>
              </a:rPr>
              <a:t>a</a:t>
            </a:r>
            <a:r>
              <a:rPr sz="2314" spc="123" dirty="0">
                <a:solidFill>
                  <a:srgbClr val="3B3B3B"/>
                </a:solidFill>
                <a:latin typeface="Georgia"/>
                <a:cs typeface="Georgia"/>
              </a:rPr>
              <a:t>t</a:t>
            </a:r>
            <a:r>
              <a:rPr sz="2314" spc="59" dirty="0">
                <a:solidFill>
                  <a:srgbClr val="3B3B3B"/>
                </a:solidFill>
                <a:latin typeface="Georgia"/>
                <a:cs typeface="Georgia"/>
              </a:rPr>
              <a:t>i</a:t>
            </a:r>
            <a:r>
              <a:rPr sz="2314" spc="136" dirty="0">
                <a:solidFill>
                  <a:srgbClr val="3B3B3B"/>
                </a:solidFill>
                <a:latin typeface="Georgia"/>
                <a:cs typeface="Georgia"/>
              </a:rPr>
              <a:t>o</a:t>
            </a:r>
            <a:r>
              <a:rPr sz="2314" spc="103" dirty="0">
                <a:solidFill>
                  <a:srgbClr val="3B3B3B"/>
                </a:solidFill>
                <a:latin typeface="Georgia"/>
                <a:cs typeface="Georgia"/>
              </a:rPr>
              <a:t>n</a:t>
            </a:r>
            <a:r>
              <a:rPr sz="2314" spc="177" dirty="0">
                <a:solidFill>
                  <a:srgbClr val="3B3B3B"/>
                </a:solidFill>
                <a:latin typeface="Georgia"/>
                <a:cs typeface="Georgia"/>
              </a:rPr>
              <a:t>s</a:t>
            </a:r>
            <a:r>
              <a:rPr sz="2314" spc="168" dirty="0">
                <a:solidFill>
                  <a:srgbClr val="3B3B3B"/>
                </a:solidFill>
                <a:latin typeface="Georgia"/>
                <a:cs typeface="Georgia"/>
              </a:rPr>
              <a:t> </a:t>
            </a:r>
            <a:r>
              <a:rPr sz="2314" spc="136" dirty="0">
                <a:solidFill>
                  <a:srgbClr val="3B3B3B"/>
                </a:solidFill>
                <a:latin typeface="Georgia"/>
                <a:cs typeface="Georgia"/>
              </a:rPr>
              <a:t>h</a:t>
            </a:r>
            <a:r>
              <a:rPr sz="2314" spc="195" dirty="0">
                <a:solidFill>
                  <a:srgbClr val="3B3B3B"/>
                </a:solidFill>
                <a:latin typeface="Georgia"/>
                <a:cs typeface="Georgia"/>
              </a:rPr>
              <a:t>a</a:t>
            </a:r>
            <a:r>
              <a:rPr sz="2314" spc="200" dirty="0">
                <a:solidFill>
                  <a:srgbClr val="3B3B3B"/>
                </a:solidFill>
                <a:latin typeface="Georgia"/>
                <a:cs typeface="Georgia"/>
              </a:rPr>
              <a:t>ve</a:t>
            </a:r>
            <a:r>
              <a:rPr sz="2314" spc="159" dirty="0">
                <a:solidFill>
                  <a:srgbClr val="3B3B3B"/>
                </a:solidFill>
                <a:latin typeface="Georgia"/>
                <a:cs typeface="Georgia"/>
              </a:rPr>
              <a:t> </a:t>
            </a:r>
            <a:r>
              <a:rPr sz="2314" spc="123" dirty="0">
                <a:solidFill>
                  <a:srgbClr val="3B3B3B"/>
                </a:solidFill>
                <a:latin typeface="Georgia"/>
                <a:cs typeface="Georgia"/>
              </a:rPr>
              <a:t>t</a:t>
            </a:r>
            <a:r>
              <a:rPr sz="2314" spc="136" dirty="0">
                <a:solidFill>
                  <a:srgbClr val="3B3B3B"/>
                </a:solidFill>
                <a:latin typeface="Georgia"/>
                <a:cs typeface="Georgia"/>
              </a:rPr>
              <a:t>h</a:t>
            </a:r>
            <a:r>
              <a:rPr sz="2314" spc="245" dirty="0">
                <a:solidFill>
                  <a:srgbClr val="3B3B3B"/>
                </a:solidFill>
                <a:latin typeface="Georgia"/>
                <a:cs typeface="Georgia"/>
              </a:rPr>
              <a:t>e</a:t>
            </a:r>
            <a:r>
              <a:rPr sz="2314" spc="154" dirty="0">
                <a:solidFill>
                  <a:srgbClr val="3B3B3B"/>
                </a:solidFill>
                <a:latin typeface="Georgia"/>
                <a:cs typeface="Georgia"/>
              </a:rPr>
              <a:t> </a:t>
            </a:r>
            <a:r>
              <a:rPr sz="2314" spc="172" dirty="0">
                <a:solidFill>
                  <a:srgbClr val="3B3B3B"/>
                </a:solidFill>
                <a:latin typeface="Georgia"/>
                <a:cs typeface="Georgia"/>
              </a:rPr>
              <a:t>c</a:t>
            </a:r>
            <a:r>
              <a:rPr sz="2314" spc="200" dirty="0">
                <a:solidFill>
                  <a:srgbClr val="3B3B3B"/>
                </a:solidFill>
                <a:latin typeface="Georgia"/>
                <a:cs typeface="Georgia"/>
              </a:rPr>
              <a:t>o</a:t>
            </a:r>
            <a:r>
              <a:rPr sz="2314" spc="150" dirty="0">
                <a:solidFill>
                  <a:srgbClr val="3B3B3B"/>
                </a:solidFill>
                <a:latin typeface="Georgia"/>
                <a:cs typeface="Georgia"/>
              </a:rPr>
              <a:t>r</a:t>
            </a:r>
            <a:r>
              <a:rPr sz="2314" spc="141" dirty="0">
                <a:solidFill>
                  <a:srgbClr val="3B3B3B"/>
                </a:solidFill>
                <a:latin typeface="Georgia"/>
                <a:cs typeface="Georgia"/>
              </a:rPr>
              <a:t>r</a:t>
            </a:r>
            <a:r>
              <a:rPr sz="2314" spc="236" dirty="0">
                <a:solidFill>
                  <a:srgbClr val="3B3B3B"/>
                </a:solidFill>
                <a:latin typeface="Georgia"/>
                <a:cs typeface="Georgia"/>
              </a:rPr>
              <a:t>e</a:t>
            </a:r>
            <a:r>
              <a:rPr sz="2314" spc="204" dirty="0">
                <a:solidFill>
                  <a:srgbClr val="3B3B3B"/>
                </a:solidFill>
                <a:latin typeface="Georgia"/>
                <a:cs typeface="Georgia"/>
              </a:rPr>
              <a:t>c</a:t>
            </a:r>
            <a:r>
              <a:rPr sz="2314" spc="159" dirty="0">
                <a:solidFill>
                  <a:srgbClr val="3B3B3B"/>
                </a:solidFill>
                <a:latin typeface="Georgia"/>
                <a:cs typeface="Georgia"/>
              </a:rPr>
              <a:t>t </a:t>
            </a:r>
            <a:r>
              <a:rPr sz="2314" spc="145" dirty="0">
                <a:solidFill>
                  <a:srgbClr val="3B3B3B"/>
                </a:solidFill>
                <a:latin typeface="Georgia"/>
                <a:cs typeface="Georgia"/>
              </a:rPr>
              <a:t>st</a:t>
            </a:r>
            <a:r>
              <a:rPr sz="2314" spc="141" dirty="0">
                <a:solidFill>
                  <a:srgbClr val="3B3B3B"/>
                </a:solidFill>
                <a:latin typeface="Georgia"/>
                <a:cs typeface="Georgia"/>
              </a:rPr>
              <a:t>r</a:t>
            </a:r>
            <a:r>
              <a:rPr sz="2314" spc="154" dirty="0">
                <a:solidFill>
                  <a:srgbClr val="3B3B3B"/>
                </a:solidFill>
                <a:latin typeface="Georgia"/>
                <a:cs typeface="Georgia"/>
              </a:rPr>
              <a:t>u</a:t>
            </a:r>
            <a:r>
              <a:rPr sz="2314" spc="177" dirty="0">
                <a:solidFill>
                  <a:srgbClr val="3B3B3B"/>
                </a:solidFill>
                <a:latin typeface="Georgia"/>
                <a:cs typeface="Georgia"/>
              </a:rPr>
              <a:t>ct</a:t>
            </a:r>
            <a:r>
              <a:rPr sz="2314" spc="154" dirty="0">
                <a:solidFill>
                  <a:srgbClr val="3B3B3B"/>
                </a:solidFill>
                <a:latin typeface="Georgia"/>
                <a:cs typeface="Georgia"/>
              </a:rPr>
              <a:t>u</a:t>
            </a:r>
            <a:r>
              <a:rPr sz="2314" spc="177" dirty="0">
                <a:solidFill>
                  <a:srgbClr val="3B3B3B"/>
                </a:solidFill>
                <a:latin typeface="Georgia"/>
                <a:cs typeface="Georgia"/>
              </a:rPr>
              <a:t>r</a:t>
            </a:r>
            <a:r>
              <a:rPr sz="2314" spc="200" dirty="0">
                <a:solidFill>
                  <a:srgbClr val="3B3B3B"/>
                </a:solidFill>
                <a:latin typeface="Georgia"/>
                <a:cs typeface="Georgia"/>
              </a:rPr>
              <a:t>e</a:t>
            </a:r>
            <a:r>
              <a:rPr sz="2314" spc="103" dirty="0">
                <a:solidFill>
                  <a:srgbClr val="3B3B3B"/>
                </a:solidFill>
                <a:latin typeface="Georgia"/>
                <a:cs typeface="Georgia"/>
              </a:rPr>
              <a:t>.</a:t>
            </a:r>
            <a:r>
              <a:rPr sz="2314" spc="91" dirty="0">
                <a:solidFill>
                  <a:srgbClr val="3B3B3B"/>
                </a:solidFill>
                <a:latin typeface="Georgia"/>
                <a:cs typeface="Georgia"/>
              </a:rPr>
              <a:t> </a:t>
            </a:r>
            <a:r>
              <a:rPr sz="2314" spc="159" dirty="0">
                <a:solidFill>
                  <a:srgbClr val="3B3B3B"/>
                </a:solidFill>
                <a:latin typeface="Georgia"/>
                <a:cs typeface="Georgia"/>
              </a:rPr>
              <a:t>E</a:t>
            </a:r>
            <a:r>
              <a:rPr sz="2314" spc="127" dirty="0">
                <a:solidFill>
                  <a:srgbClr val="3B3B3B"/>
                </a:solidFill>
                <a:latin typeface="Georgia"/>
                <a:cs typeface="Georgia"/>
              </a:rPr>
              <a:t>x</a:t>
            </a:r>
            <a:r>
              <a:rPr sz="2314" spc="150" dirty="0">
                <a:solidFill>
                  <a:srgbClr val="3B3B3B"/>
                </a:solidFill>
                <a:latin typeface="Georgia"/>
                <a:cs typeface="Georgia"/>
              </a:rPr>
              <a:t>p</a:t>
            </a:r>
            <a:r>
              <a:rPr sz="2314" spc="141" dirty="0">
                <a:solidFill>
                  <a:srgbClr val="3B3B3B"/>
                </a:solidFill>
                <a:latin typeface="Georgia"/>
                <a:cs typeface="Georgia"/>
              </a:rPr>
              <a:t>r</a:t>
            </a:r>
            <a:r>
              <a:rPr sz="2314" spc="236" dirty="0">
                <a:solidFill>
                  <a:srgbClr val="3B3B3B"/>
                </a:solidFill>
                <a:latin typeface="Georgia"/>
                <a:cs typeface="Georgia"/>
              </a:rPr>
              <a:t>e</a:t>
            </a:r>
            <a:r>
              <a:rPr sz="2314" spc="136" dirty="0">
                <a:solidFill>
                  <a:srgbClr val="3B3B3B"/>
                </a:solidFill>
                <a:latin typeface="Georgia"/>
                <a:cs typeface="Georgia"/>
              </a:rPr>
              <a:t>ssio</a:t>
            </a:r>
            <a:r>
              <a:rPr sz="2314" spc="103" dirty="0">
                <a:solidFill>
                  <a:srgbClr val="3B3B3B"/>
                </a:solidFill>
                <a:latin typeface="Georgia"/>
                <a:cs typeface="Georgia"/>
              </a:rPr>
              <a:t>n</a:t>
            </a:r>
            <a:r>
              <a:rPr sz="2314" spc="177" dirty="0">
                <a:solidFill>
                  <a:srgbClr val="3B3B3B"/>
                </a:solidFill>
                <a:latin typeface="Georgia"/>
                <a:cs typeface="Georgia"/>
              </a:rPr>
              <a:t>s</a:t>
            </a:r>
            <a:r>
              <a:rPr sz="2314" spc="172" dirty="0">
                <a:solidFill>
                  <a:srgbClr val="3B3B3B"/>
                </a:solidFill>
                <a:latin typeface="Georgia"/>
                <a:cs typeface="Georgia"/>
              </a:rPr>
              <a:t> </a:t>
            </a:r>
            <a:r>
              <a:rPr sz="2314" spc="195" dirty="0">
                <a:solidFill>
                  <a:srgbClr val="3B3B3B"/>
                </a:solidFill>
                <a:latin typeface="Georgia"/>
                <a:cs typeface="Georgia"/>
              </a:rPr>
              <a:t>a</a:t>
            </a:r>
            <a:r>
              <a:rPr sz="2314" spc="141" dirty="0">
                <a:solidFill>
                  <a:srgbClr val="3B3B3B"/>
                </a:solidFill>
                <a:latin typeface="Georgia"/>
                <a:cs typeface="Georgia"/>
              </a:rPr>
              <a:t>r</a:t>
            </a:r>
            <a:r>
              <a:rPr sz="2314" spc="245" dirty="0">
                <a:solidFill>
                  <a:srgbClr val="3B3B3B"/>
                </a:solidFill>
                <a:latin typeface="Georgia"/>
                <a:cs typeface="Georgia"/>
              </a:rPr>
              <a:t>e</a:t>
            </a:r>
            <a:r>
              <a:rPr sz="2314" spc="163" dirty="0">
                <a:solidFill>
                  <a:srgbClr val="3B3B3B"/>
                </a:solidFill>
                <a:latin typeface="Georgia"/>
                <a:cs typeface="Georgia"/>
              </a:rPr>
              <a:t> </a:t>
            </a:r>
            <a:r>
              <a:rPr sz="2314" spc="168" dirty="0">
                <a:solidFill>
                  <a:srgbClr val="3B3B3B"/>
                </a:solidFill>
                <a:latin typeface="Georgia"/>
                <a:cs typeface="Georgia"/>
              </a:rPr>
              <a:t>s</a:t>
            </a:r>
            <a:r>
              <a:rPr sz="2314" spc="118" dirty="0">
                <a:solidFill>
                  <a:srgbClr val="3B3B3B"/>
                </a:solidFill>
                <a:latin typeface="Georgia"/>
                <a:cs typeface="Georgia"/>
              </a:rPr>
              <a:t>y</a:t>
            </a:r>
            <a:r>
              <a:rPr sz="2314" spc="154" dirty="0">
                <a:solidFill>
                  <a:srgbClr val="3B3B3B"/>
                </a:solidFill>
                <a:latin typeface="Georgia"/>
                <a:cs typeface="Georgia"/>
              </a:rPr>
              <a:t>n</a:t>
            </a:r>
            <a:r>
              <a:rPr sz="2314" spc="123" dirty="0">
                <a:solidFill>
                  <a:srgbClr val="3B3B3B"/>
                </a:solidFill>
                <a:latin typeface="Georgia"/>
                <a:cs typeface="Georgia"/>
              </a:rPr>
              <a:t>t</a:t>
            </a:r>
            <a:r>
              <a:rPr sz="2314" spc="195" dirty="0">
                <a:solidFill>
                  <a:srgbClr val="3B3B3B"/>
                </a:solidFill>
                <a:latin typeface="Georgia"/>
                <a:cs typeface="Georgia"/>
              </a:rPr>
              <a:t>a</a:t>
            </a:r>
            <a:r>
              <a:rPr sz="2314" spc="177" dirty="0">
                <a:solidFill>
                  <a:srgbClr val="3B3B3B"/>
                </a:solidFill>
                <a:latin typeface="Georgia"/>
                <a:cs typeface="Georgia"/>
              </a:rPr>
              <a:t>ct</a:t>
            </a:r>
            <a:r>
              <a:rPr sz="2314" spc="54" dirty="0">
                <a:solidFill>
                  <a:srgbClr val="3B3B3B"/>
                </a:solidFill>
                <a:latin typeface="Georgia"/>
                <a:cs typeface="Georgia"/>
              </a:rPr>
              <a:t>i</a:t>
            </a:r>
            <a:r>
              <a:rPr sz="2314" spc="204" dirty="0">
                <a:solidFill>
                  <a:srgbClr val="3B3B3B"/>
                </a:solidFill>
                <a:latin typeface="Georgia"/>
                <a:cs typeface="Georgia"/>
              </a:rPr>
              <a:t>c</a:t>
            </a:r>
            <a:r>
              <a:rPr sz="2314" spc="218" dirty="0">
                <a:solidFill>
                  <a:srgbClr val="3B3B3B"/>
                </a:solidFill>
                <a:latin typeface="Georgia"/>
                <a:cs typeface="Georgia"/>
              </a:rPr>
              <a:t>a</a:t>
            </a:r>
            <a:r>
              <a:rPr sz="2314" spc="73" dirty="0">
                <a:solidFill>
                  <a:srgbClr val="3B3B3B"/>
                </a:solidFill>
                <a:latin typeface="Georgia"/>
                <a:cs typeface="Georgia"/>
              </a:rPr>
              <a:t>ll</a:t>
            </a:r>
            <a:r>
              <a:rPr sz="2314" spc="159" dirty="0">
                <a:solidFill>
                  <a:srgbClr val="3B3B3B"/>
                </a:solidFill>
                <a:latin typeface="Georgia"/>
                <a:cs typeface="Georgia"/>
              </a:rPr>
              <a:t>y</a:t>
            </a:r>
            <a:r>
              <a:rPr sz="2314" spc="163" dirty="0">
                <a:solidFill>
                  <a:srgbClr val="3B3B3B"/>
                </a:solidFill>
                <a:latin typeface="Georgia"/>
                <a:cs typeface="Georgia"/>
              </a:rPr>
              <a:t> </a:t>
            </a:r>
            <a:r>
              <a:rPr sz="2314" spc="168" dirty="0">
                <a:solidFill>
                  <a:srgbClr val="3B3B3B"/>
                </a:solidFill>
                <a:latin typeface="Georgia"/>
                <a:cs typeface="Georgia"/>
              </a:rPr>
              <a:t>v</a:t>
            </a:r>
            <a:r>
              <a:rPr sz="2314" spc="159" dirty="0">
                <a:solidFill>
                  <a:srgbClr val="3B3B3B"/>
                </a:solidFill>
                <a:latin typeface="Georgia"/>
                <a:cs typeface="Georgia"/>
              </a:rPr>
              <a:t>a</a:t>
            </a:r>
            <a:r>
              <a:rPr sz="2314" spc="73" dirty="0">
                <a:solidFill>
                  <a:srgbClr val="3B3B3B"/>
                </a:solidFill>
                <a:latin typeface="Georgia"/>
                <a:cs typeface="Georgia"/>
              </a:rPr>
              <a:t>l</a:t>
            </a:r>
            <a:r>
              <a:rPr sz="2314" spc="54" dirty="0">
                <a:solidFill>
                  <a:srgbClr val="3B3B3B"/>
                </a:solidFill>
                <a:latin typeface="Georgia"/>
                <a:cs typeface="Georgia"/>
              </a:rPr>
              <a:t>i</a:t>
            </a:r>
            <a:r>
              <a:rPr sz="2314" spc="145" dirty="0">
                <a:solidFill>
                  <a:srgbClr val="3B3B3B"/>
                </a:solidFill>
                <a:latin typeface="Georgia"/>
                <a:cs typeface="Georgia"/>
              </a:rPr>
              <a:t>d</a:t>
            </a:r>
            <a:r>
              <a:rPr sz="2314" spc="103" dirty="0">
                <a:solidFill>
                  <a:srgbClr val="3B3B3B"/>
                </a:solidFill>
                <a:latin typeface="Georgia"/>
                <a:cs typeface="Georgia"/>
              </a:rPr>
              <a:t>.</a:t>
            </a:r>
            <a:endParaRPr sz="2314">
              <a:solidFill>
                <a:prstClr val="black"/>
              </a:solidFill>
              <a:latin typeface="Georgia"/>
              <a:cs typeface="Georgia"/>
            </a:endParaRPr>
          </a:p>
        </p:txBody>
      </p:sp>
      <p:sp>
        <p:nvSpPr>
          <p:cNvPr id="13" name="object 13"/>
          <p:cNvSpPr txBox="1"/>
          <p:nvPr/>
        </p:nvSpPr>
        <p:spPr>
          <a:xfrm>
            <a:off x="2412275" y="4629438"/>
            <a:ext cx="126210" cy="153568"/>
          </a:xfrm>
          <a:prstGeom prst="rect">
            <a:avLst/>
          </a:prstGeom>
        </p:spPr>
        <p:txBody>
          <a:bodyPr vert="horz" wrap="square" lIns="0" tIns="0" rIns="0" bIns="0" rtlCol="0">
            <a:spAutoFit/>
          </a:bodyPr>
          <a:lstStyle/>
          <a:p>
            <a:pPr marL="11527"/>
            <a:r>
              <a:rPr sz="998" spc="204" dirty="0">
                <a:solidFill>
                  <a:srgbClr val="3B3B3B"/>
                </a:solidFill>
                <a:cs typeface="Calibri"/>
              </a:rPr>
              <a:t>●</a:t>
            </a:r>
            <a:endParaRPr sz="998">
              <a:solidFill>
                <a:prstClr val="black"/>
              </a:solidFill>
              <a:cs typeface="Calibri"/>
            </a:endParaRPr>
          </a:p>
        </p:txBody>
      </p:sp>
      <p:sp>
        <p:nvSpPr>
          <p:cNvPr id="14" name="object 14"/>
          <p:cNvSpPr txBox="1"/>
          <p:nvPr/>
        </p:nvSpPr>
        <p:spPr>
          <a:xfrm>
            <a:off x="2054967" y="5106699"/>
            <a:ext cx="140618" cy="174663"/>
          </a:xfrm>
          <a:prstGeom prst="rect">
            <a:avLst/>
          </a:prstGeom>
        </p:spPr>
        <p:txBody>
          <a:bodyPr vert="horz" wrap="square" lIns="0" tIns="0" rIns="0" bIns="0" rtlCol="0">
            <a:spAutoFit/>
          </a:bodyPr>
          <a:lstStyle/>
          <a:p>
            <a:pPr marL="11527"/>
            <a:r>
              <a:rPr sz="1135" spc="231" dirty="0">
                <a:solidFill>
                  <a:srgbClr val="3B3B3B"/>
                </a:solidFill>
                <a:cs typeface="Calibri"/>
              </a:rPr>
              <a:t>●</a:t>
            </a:r>
            <a:endParaRPr sz="1135">
              <a:solidFill>
                <a:prstClr val="black"/>
              </a:solidFill>
              <a:cs typeface="Calibri"/>
            </a:endParaRPr>
          </a:p>
        </p:txBody>
      </p:sp>
      <p:sp>
        <p:nvSpPr>
          <p:cNvPr id="15" name="object 15"/>
          <p:cNvSpPr txBox="1"/>
          <p:nvPr/>
        </p:nvSpPr>
        <p:spPr>
          <a:xfrm>
            <a:off x="2322370" y="5021851"/>
            <a:ext cx="7187068" cy="405047"/>
          </a:xfrm>
          <a:prstGeom prst="rect">
            <a:avLst/>
          </a:prstGeom>
        </p:spPr>
        <p:txBody>
          <a:bodyPr vert="horz" wrap="square" lIns="0" tIns="0" rIns="0" bIns="0" rtlCol="0">
            <a:spAutoFit/>
          </a:bodyPr>
          <a:lstStyle/>
          <a:p>
            <a:pPr marL="11527"/>
            <a:r>
              <a:rPr sz="2632" spc="150" dirty="0">
                <a:solidFill>
                  <a:srgbClr val="3B3B3B"/>
                </a:solidFill>
                <a:latin typeface="Georgia"/>
                <a:cs typeface="Georgia"/>
              </a:rPr>
              <a:t>D</a:t>
            </a:r>
            <a:r>
              <a:rPr sz="2632" spc="163" dirty="0">
                <a:solidFill>
                  <a:srgbClr val="3B3B3B"/>
                </a:solidFill>
                <a:latin typeface="Georgia"/>
                <a:cs typeface="Georgia"/>
              </a:rPr>
              <a:t>o</a:t>
            </a:r>
            <a:r>
              <a:rPr sz="2632" spc="259" dirty="0">
                <a:solidFill>
                  <a:srgbClr val="3B3B3B"/>
                </a:solidFill>
                <a:latin typeface="Georgia"/>
                <a:cs typeface="Georgia"/>
              </a:rPr>
              <a:t>e</a:t>
            </a:r>
            <a:r>
              <a:rPr sz="2632" spc="236" dirty="0">
                <a:solidFill>
                  <a:srgbClr val="3B3B3B"/>
                </a:solidFill>
                <a:latin typeface="Georgia"/>
                <a:cs typeface="Georgia"/>
              </a:rPr>
              <a:t>s</a:t>
            </a:r>
            <a:r>
              <a:rPr sz="2632" spc="208" dirty="0">
                <a:solidFill>
                  <a:srgbClr val="3B3B3B"/>
                </a:solidFill>
                <a:latin typeface="Georgia"/>
                <a:cs typeface="Georgia"/>
              </a:rPr>
              <a:t> </a:t>
            </a:r>
            <a:r>
              <a:rPr sz="2632" spc="113" dirty="0">
                <a:solidFill>
                  <a:srgbClr val="3B3B3B"/>
                </a:solidFill>
                <a:latin typeface="Georgia"/>
                <a:cs typeface="Georgia"/>
              </a:rPr>
              <a:t>t</a:t>
            </a:r>
            <a:r>
              <a:rPr sz="2632" spc="204" dirty="0">
                <a:solidFill>
                  <a:srgbClr val="3B3B3B"/>
                </a:solidFill>
                <a:latin typeface="Georgia"/>
                <a:cs typeface="Georgia"/>
              </a:rPr>
              <a:t>h</a:t>
            </a:r>
            <a:r>
              <a:rPr sz="2632" spc="109" dirty="0">
                <a:solidFill>
                  <a:srgbClr val="3B3B3B"/>
                </a:solidFill>
                <a:latin typeface="Georgia"/>
                <a:cs typeface="Georgia"/>
              </a:rPr>
              <a:t>i</a:t>
            </a:r>
            <a:r>
              <a:rPr sz="2632" spc="168" dirty="0">
                <a:solidFill>
                  <a:srgbClr val="3B3B3B"/>
                </a:solidFill>
                <a:latin typeface="Georgia"/>
                <a:cs typeface="Georgia"/>
              </a:rPr>
              <a:t>s</a:t>
            </a:r>
            <a:r>
              <a:rPr sz="2632" spc="208" dirty="0">
                <a:solidFill>
                  <a:srgbClr val="3B3B3B"/>
                </a:solidFill>
                <a:latin typeface="Georgia"/>
                <a:cs typeface="Georgia"/>
              </a:rPr>
              <a:t> </a:t>
            </a:r>
            <a:r>
              <a:rPr sz="2632" spc="245" dirty="0">
                <a:solidFill>
                  <a:srgbClr val="3B3B3B"/>
                </a:solidFill>
                <a:latin typeface="Georgia"/>
                <a:cs typeface="Georgia"/>
              </a:rPr>
              <a:t>me</a:t>
            </a:r>
            <a:r>
              <a:rPr sz="2632" spc="185" dirty="0">
                <a:solidFill>
                  <a:srgbClr val="3B3B3B"/>
                </a:solidFill>
                <a:latin typeface="Georgia"/>
                <a:cs typeface="Georgia"/>
              </a:rPr>
              <a:t>a</a:t>
            </a:r>
            <a:r>
              <a:rPr sz="2632" spc="136" dirty="0">
                <a:solidFill>
                  <a:srgbClr val="3B3B3B"/>
                </a:solidFill>
                <a:latin typeface="Georgia"/>
                <a:cs typeface="Georgia"/>
              </a:rPr>
              <a:t>n</a:t>
            </a:r>
            <a:r>
              <a:rPr sz="2632" spc="200" dirty="0">
                <a:solidFill>
                  <a:srgbClr val="3B3B3B"/>
                </a:solidFill>
                <a:latin typeface="Georgia"/>
                <a:cs typeface="Georgia"/>
              </a:rPr>
              <a:t> </a:t>
            </a:r>
            <a:r>
              <a:rPr sz="2632" spc="150" dirty="0">
                <a:solidFill>
                  <a:srgbClr val="3B3B3B"/>
                </a:solidFill>
                <a:latin typeface="Georgia"/>
                <a:cs typeface="Georgia"/>
              </a:rPr>
              <a:t>t</a:t>
            </a:r>
            <a:r>
              <a:rPr sz="2632" spc="168" dirty="0">
                <a:solidFill>
                  <a:srgbClr val="3B3B3B"/>
                </a:solidFill>
                <a:latin typeface="Georgia"/>
                <a:cs typeface="Georgia"/>
              </a:rPr>
              <a:t>h</a:t>
            </a:r>
            <a:r>
              <a:rPr sz="2632" spc="236" dirty="0">
                <a:solidFill>
                  <a:srgbClr val="3B3B3B"/>
                </a:solidFill>
                <a:latin typeface="Georgia"/>
                <a:cs typeface="Georgia"/>
              </a:rPr>
              <a:t>a</a:t>
            </a:r>
            <a:r>
              <a:rPr sz="2632" spc="145" dirty="0">
                <a:solidFill>
                  <a:srgbClr val="3B3B3B"/>
                </a:solidFill>
                <a:latin typeface="Georgia"/>
                <a:cs typeface="Georgia"/>
              </a:rPr>
              <a:t>t</a:t>
            </a:r>
            <a:r>
              <a:rPr sz="2632" spc="204" dirty="0">
                <a:solidFill>
                  <a:srgbClr val="3B3B3B"/>
                </a:solidFill>
                <a:latin typeface="Georgia"/>
                <a:cs typeface="Georgia"/>
              </a:rPr>
              <a:t> </a:t>
            </a:r>
            <a:r>
              <a:rPr sz="2632" spc="150" dirty="0">
                <a:solidFill>
                  <a:srgbClr val="3B3B3B"/>
                </a:solidFill>
                <a:latin typeface="Georgia"/>
                <a:cs typeface="Georgia"/>
              </a:rPr>
              <a:t>t</a:t>
            </a:r>
            <a:r>
              <a:rPr sz="2632" spc="177" dirty="0">
                <a:solidFill>
                  <a:srgbClr val="3B3B3B"/>
                </a:solidFill>
                <a:latin typeface="Georgia"/>
                <a:cs typeface="Georgia"/>
              </a:rPr>
              <a:t>h</a:t>
            </a:r>
            <a:r>
              <a:rPr sz="2632" spc="277" dirty="0">
                <a:solidFill>
                  <a:srgbClr val="3B3B3B"/>
                </a:solidFill>
                <a:latin typeface="Georgia"/>
                <a:cs typeface="Georgia"/>
              </a:rPr>
              <a:t>e</a:t>
            </a:r>
            <a:r>
              <a:rPr sz="2632" spc="204" dirty="0">
                <a:solidFill>
                  <a:srgbClr val="3B3B3B"/>
                </a:solidFill>
                <a:latin typeface="Georgia"/>
                <a:cs typeface="Georgia"/>
              </a:rPr>
              <a:t> </a:t>
            </a:r>
            <a:r>
              <a:rPr sz="2632" spc="182" dirty="0">
                <a:solidFill>
                  <a:srgbClr val="3B3B3B"/>
                </a:solidFill>
                <a:latin typeface="Georgia"/>
                <a:cs typeface="Georgia"/>
              </a:rPr>
              <a:t>p</a:t>
            </a:r>
            <a:r>
              <a:rPr sz="2632" spc="150" dirty="0">
                <a:solidFill>
                  <a:srgbClr val="3B3B3B"/>
                </a:solidFill>
                <a:latin typeface="Georgia"/>
                <a:cs typeface="Georgia"/>
              </a:rPr>
              <a:t>r</a:t>
            </a:r>
            <a:r>
              <a:rPr sz="2632" spc="191" dirty="0">
                <a:solidFill>
                  <a:srgbClr val="3B3B3B"/>
                </a:solidFill>
                <a:latin typeface="Georgia"/>
                <a:cs typeface="Georgia"/>
              </a:rPr>
              <a:t>o</a:t>
            </a:r>
            <a:r>
              <a:rPr sz="2632" spc="349" dirty="0">
                <a:solidFill>
                  <a:srgbClr val="3B3B3B"/>
                </a:solidFill>
                <a:latin typeface="Georgia"/>
                <a:cs typeface="Georgia"/>
              </a:rPr>
              <a:t>g</a:t>
            </a:r>
            <a:r>
              <a:rPr sz="2632" spc="177" dirty="0">
                <a:solidFill>
                  <a:srgbClr val="3B3B3B"/>
                </a:solidFill>
                <a:latin typeface="Georgia"/>
                <a:cs typeface="Georgia"/>
              </a:rPr>
              <a:t>r</a:t>
            </a:r>
            <a:r>
              <a:rPr sz="2632" spc="236" dirty="0">
                <a:solidFill>
                  <a:srgbClr val="3B3B3B"/>
                </a:solidFill>
                <a:latin typeface="Georgia"/>
                <a:cs typeface="Georgia"/>
              </a:rPr>
              <a:t>a</a:t>
            </a:r>
            <a:r>
              <a:rPr sz="2632" spc="182" dirty="0">
                <a:solidFill>
                  <a:srgbClr val="3B3B3B"/>
                </a:solidFill>
                <a:latin typeface="Georgia"/>
                <a:cs typeface="Georgia"/>
              </a:rPr>
              <a:t>m</a:t>
            </a:r>
            <a:r>
              <a:rPr sz="2632" spc="200" dirty="0">
                <a:solidFill>
                  <a:srgbClr val="3B3B3B"/>
                </a:solidFill>
                <a:latin typeface="Georgia"/>
                <a:cs typeface="Georgia"/>
              </a:rPr>
              <a:t> </a:t>
            </a:r>
            <a:r>
              <a:rPr sz="2632" spc="73" dirty="0">
                <a:solidFill>
                  <a:srgbClr val="3B3B3B"/>
                </a:solidFill>
                <a:latin typeface="Georgia"/>
                <a:cs typeface="Georgia"/>
              </a:rPr>
              <a:t>i</a:t>
            </a:r>
            <a:r>
              <a:rPr sz="2632" spc="213" dirty="0">
                <a:solidFill>
                  <a:srgbClr val="3B3B3B"/>
                </a:solidFill>
                <a:latin typeface="Georgia"/>
                <a:cs typeface="Georgia"/>
              </a:rPr>
              <a:t>s</a:t>
            </a:r>
            <a:r>
              <a:rPr sz="2632" spc="272" dirty="0">
                <a:solidFill>
                  <a:srgbClr val="3B3B3B"/>
                </a:solidFill>
                <a:latin typeface="Georgia"/>
                <a:cs typeface="Georgia"/>
              </a:rPr>
              <a:t> </a:t>
            </a:r>
            <a:r>
              <a:rPr sz="2632" spc="91" dirty="0">
                <a:solidFill>
                  <a:srgbClr val="3B3B3B"/>
                </a:solidFill>
                <a:latin typeface="Georgia"/>
                <a:cs typeface="Georgia"/>
              </a:rPr>
              <a:t>l</a:t>
            </a:r>
            <a:r>
              <a:rPr sz="2632" spc="300" dirty="0">
                <a:solidFill>
                  <a:srgbClr val="3B3B3B"/>
                </a:solidFill>
                <a:latin typeface="Georgia"/>
                <a:cs typeface="Georgia"/>
              </a:rPr>
              <a:t>e</a:t>
            </a:r>
            <a:r>
              <a:rPr sz="2632" spc="327" dirty="0">
                <a:solidFill>
                  <a:srgbClr val="3B3B3B"/>
                </a:solidFill>
                <a:latin typeface="Georgia"/>
                <a:cs typeface="Georgia"/>
              </a:rPr>
              <a:t>g</a:t>
            </a:r>
            <a:r>
              <a:rPr sz="2632" spc="236" dirty="0">
                <a:solidFill>
                  <a:srgbClr val="3B3B3B"/>
                </a:solidFill>
                <a:latin typeface="Georgia"/>
                <a:cs typeface="Georgia"/>
              </a:rPr>
              <a:t>a</a:t>
            </a:r>
            <a:r>
              <a:rPr sz="2632" spc="91" dirty="0">
                <a:solidFill>
                  <a:srgbClr val="3B3B3B"/>
                </a:solidFill>
                <a:latin typeface="Georgia"/>
                <a:cs typeface="Georgia"/>
              </a:rPr>
              <a:t>l</a:t>
            </a:r>
            <a:r>
              <a:rPr sz="2632" spc="150" dirty="0">
                <a:solidFill>
                  <a:srgbClr val="3B3B3B"/>
                </a:solidFill>
                <a:latin typeface="Georgia"/>
                <a:cs typeface="Georgia"/>
              </a:rPr>
              <a:t>?</a:t>
            </a:r>
            <a:endParaRPr sz="2632">
              <a:solidFill>
                <a:prstClr val="black"/>
              </a:solidFill>
              <a:latin typeface="Georgia"/>
              <a:cs typeface="Georgia"/>
            </a:endParaRPr>
          </a:p>
        </p:txBody>
      </p:sp>
    </p:spTree>
    <p:extLst>
      <p:ext uri="{BB962C8B-B14F-4D97-AF65-F5344CB8AC3E}">
        <p14:creationId xmlns:p14="http://schemas.microsoft.com/office/powerpoint/2010/main" val="562094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916358"/>
            <a:r>
              <a:rPr spc="185" dirty="0"/>
              <a:t>A</a:t>
            </a:r>
            <a:r>
              <a:rPr spc="300" dirty="0"/>
              <a:t> </a:t>
            </a:r>
            <a:r>
              <a:rPr spc="486" dirty="0"/>
              <a:t>S</a:t>
            </a:r>
            <a:r>
              <a:rPr spc="236" dirty="0"/>
              <a:t>hor</a:t>
            </a:r>
            <a:r>
              <a:rPr spc="218" dirty="0"/>
              <a:t>t</a:t>
            </a:r>
            <a:r>
              <a:rPr spc="304" dirty="0"/>
              <a:t> </a:t>
            </a:r>
            <a:r>
              <a:rPr spc="200" dirty="0"/>
              <a:t>D</a:t>
            </a:r>
            <a:r>
              <a:rPr spc="422" dirty="0"/>
              <a:t>e</a:t>
            </a:r>
            <a:r>
              <a:rPr spc="354" dirty="0"/>
              <a:t>c</a:t>
            </a:r>
            <a:r>
              <a:rPr spc="399" dirty="0"/>
              <a:t>a</a:t>
            </a:r>
            <a:r>
              <a:rPr spc="168" dirty="0"/>
              <a:t>f</a:t>
            </a:r>
            <a:r>
              <a:rPr spc="300" dirty="0"/>
              <a:t> </a:t>
            </a:r>
            <a:r>
              <a:rPr spc="245" dirty="0"/>
              <a:t>P</a:t>
            </a:r>
            <a:r>
              <a:rPr spc="254" dirty="0"/>
              <a:t>r</a:t>
            </a:r>
            <a:r>
              <a:rPr spc="322" dirty="0"/>
              <a:t>ogr</a:t>
            </a:r>
            <a:r>
              <a:rPr spc="359" dirty="0"/>
              <a:t>a</a:t>
            </a:r>
            <a:r>
              <a:rPr spc="245" dirty="0"/>
              <a:t>m</a:t>
            </a:r>
          </a:p>
        </p:txBody>
      </p:sp>
      <p:sp>
        <p:nvSpPr>
          <p:cNvPr id="3" name="object 3"/>
          <p:cNvSpPr txBox="1"/>
          <p:nvPr/>
        </p:nvSpPr>
        <p:spPr>
          <a:xfrm>
            <a:off x="2439937" y="1488728"/>
            <a:ext cx="6330683" cy="3821174"/>
          </a:xfrm>
          <a:prstGeom prst="rect">
            <a:avLst/>
          </a:prstGeom>
        </p:spPr>
        <p:txBody>
          <a:bodyPr vert="horz" wrap="square" lIns="0" tIns="0" rIns="0" bIns="0" rtlCol="0">
            <a:spAutoFit/>
          </a:bodyPr>
          <a:lstStyle/>
          <a:p>
            <a:pPr marL="675454" marR="4611" indent="-663928">
              <a:lnSpc>
                <a:spcPts val="2469"/>
              </a:lnSpc>
            </a:pPr>
            <a:r>
              <a:rPr sz="2178" spc="-5" dirty="0">
                <a:solidFill>
                  <a:srgbClr val="3B3B3B"/>
                </a:solidFill>
                <a:latin typeface="Courier New"/>
                <a:cs typeface="Courier New"/>
              </a:rPr>
              <a:t>clas</a:t>
            </a:r>
            <a:r>
              <a:rPr sz="2178" dirty="0">
                <a:solidFill>
                  <a:srgbClr val="3B3B3B"/>
                </a:solidFill>
                <a:latin typeface="Courier New"/>
                <a:cs typeface="Courier New"/>
              </a:rPr>
              <a:t>s </a:t>
            </a:r>
            <a:r>
              <a:rPr sz="2178" spc="-5" dirty="0">
                <a:solidFill>
                  <a:srgbClr val="3B3B3B"/>
                </a:solidFill>
                <a:latin typeface="Courier New"/>
                <a:cs typeface="Courier New"/>
              </a:rPr>
              <a:t>MyClas</a:t>
            </a:r>
            <a:r>
              <a:rPr sz="2178" dirty="0">
                <a:solidFill>
                  <a:srgbClr val="3B3B3B"/>
                </a:solidFill>
                <a:latin typeface="Courier New"/>
                <a:cs typeface="Courier New"/>
              </a:rPr>
              <a:t>s </a:t>
            </a:r>
            <a:r>
              <a:rPr sz="2178" spc="-5" dirty="0">
                <a:solidFill>
                  <a:srgbClr val="3B3B3B"/>
                </a:solidFill>
                <a:latin typeface="Courier New"/>
                <a:cs typeface="Courier New"/>
              </a:rPr>
              <a:t>implement</a:t>
            </a:r>
            <a:r>
              <a:rPr sz="2178" dirty="0">
                <a:solidFill>
                  <a:srgbClr val="3B3B3B"/>
                </a:solidFill>
                <a:latin typeface="Courier New"/>
                <a:cs typeface="Courier New"/>
              </a:rPr>
              <a:t>s </a:t>
            </a:r>
            <a:r>
              <a:rPr sz="2178" spc="-5" dirty="0">
                <a:solidFill>
                  <a:srgbClr val="3B3B3B"/>
                </a:solidFill>
                <a:latin typeface="Courier New"/>
                <a:cs typeface="Courier New"/>
              </a:rPr>
              <a:t>MyInterfac</a:t>
            </a:r>
            <a:r>
              <a:rPr sz="2178" dirty="0">
                <a:solidFill>
                  <a:srgbClr val="3B3B3B"/>
                </a:solidFill>
                <a:latin typeface="Courier New"/>
                <a:cs typeface="Courier New"/>
              </a:rPr>
              <a:t>e { </a:t>
            </a:r>
            <a:r>
              <a:rPr sz="2178" spc="-5" dirty="0">
                <a:solidFill>
                  <a:srgbClr val="3B3B3B"/>
                </a:solidFill>
                <a:latin typeface="Courier New"/>
                <a:cs typeface="Courier New"/>
              </a:rPr>
              <a:t>strin</a:t>
            </a:r>
            <a:r>
              <a:rPr sz="2178" dirty="0">
                <a:solidFill>
                  <a:srgbClr val="3B3B3B"/>
                </a:solidFill>
                <a:latin typeface="Courier New"/>
                <a:cs typeface="Courier New"/>
              </a:rPr>
              <a:t>g </a:t>
            </a:r>
            <a:r>
              <a:rPr sz="2178" spc="-5" dirty="0">
                <a:solidFill>
                  <a:srgbClr val="3B3B3B"/>
                </a:solidFill>
                <a:latin typeface="Courier New"/>
                <a:cs typeface="Courier New"/>
              </a:rPr>
              <a:t>myInteger;</a:t>
            </a:r>
            <a:endParaRPr sz="2178">
              <a:solidFill>
                <a:prstClr val="black"/>
              </a:solidFill>
              <a:latin typeface="Courier New"/>
              <a:cs typeface="Courier New"/>
            </a:endParaRPr>
          </a:p>
          <a:p>
            <a:pPr>
              <a:spcBef>
                <a:spcPts val="17"/>
              </a:spcBef>
            </a:pPr>
            <a:endParaRPr sz="2133">
              <a:solidFill>
                <a:prstClr val="black"/>
              </a:solidFill>
              <a:latin typeface="Times New Roman"/>
              <a:cs typeface="Times New Roman"/>
            </a:endParaRPr>
          </a:p>
          <a:p>
            <a:pPr marL="1339382" marR="1498448" indent="-663928">
              <a:lnSpc>
                <a:spcPts val="2478"/>
              </a:lnSpc>
            </a:pPr>
            <a:r>
              <a:rPr sz="2178" spc="-5" dirty="0">
                <a:solidFill>
                  <a:srgbClr val="3B3B3B"/>
                </a:solidFill>
                <a:latin typeface="Courier New"/>
                <a:cs typeface="Courier New"/>
              </a:rPr>
              <a:t>voi</a:t>
            </a:r>
            <a:r>
              <a:rPr sz="2178" dirty="0">
                <a:solidFill>
                  <a:srgbClr val="3B3B3B"/>
                </a:solidFill>
                <a:latin typeface="Courier New"/>
                <a:cs typeface="Courier New"/>
              </a:rPr>
              <a:t>d </a:t>
            </a:r>
            <a:r>
              <a:rPr sz="2178" spc="-5" dirty="0">
                <a:solidFill>
                  <a:srgbClr val="3B3B3B"/>
                </a:solidFill>
                <a:latin typeface="Courier New"/>
                <a:cs typeface="Courier New"/>
              </a:rPr>
              <a:t>doSomething(</a:t>
            </a:r>
            <a:r>
              <a:rPr sz="2178" dirty="0">
                <a:solidFill>
                  <a:srgbClr val="3B3B3B"/>
                </a:solidFill>
                <a:latin typeface="Courier New"/>
                <a:cs typeface="Courier New"/>
              </a:rPr>
              <a:t>) { </a:t>
            </a:r>
            <a:r>
              <a:rPr sz="2178" spc="-5" dirty="0">
                <a:solidFill>
                  <a:srgbClr val="3B3B3B"/>
                </a:solidFill>
                <a:latin typeface="Courier New"/>
                <a:cs typeface="Courier New"/>
              </a:rPr>
              <a:t>int[</a:t>
            </a:r>
            <a:r>
              <a:rPr sz="2178" dirty="0">
                <a:solidFill>
                  <a:srgbClr val="3B3B3B"/>
                </a:solidFill>
                <a:latin typeface="Courier New"/>
                <a:cs typeface="Courier New"/>
              </a:rPr>
              <a:t>] x</a:t>
            </a:r>
            <a:r>
              <a:rPr sz="2178" spc="-5" dirty="0">
                <a:solidFill>
                  <a:srgbClr val="3B3B3B"/>
                </a:solidFill>
                <a:latin typeface="Courier New"/>
                <a:cs typeface="Courier New"/>
              </a:rPr>
              <a:t> </a:t>
            </a:r>
            <a:r>
              <a:rPr sz="2178" dirty="0">
                <a:solidFill>
                  <a:srgbClr val="3B3B3B"/>
                </a:solidFill>
                <a:latin typeface="Courier New"/>
                <a:cs typeface="Courier New"/>
              </a:rPr>
              <a:t>=</a:t>
            </a:r>
            <a:r>
              <a:rPr sz="2178" spc="-5" dirty="0">
                <a:solidFill>
                  <a:srgbClr val="3B3B3B"/>
                </a:solidFill>
                <a:latin typeface="Courier New"/>
                <a:cs typeface="Courier New"/>
              </a:rPr>
              <a:t> ne</a:t>
            </a:r>
            <a:r>
              <a:rPr sz="2178" dirty="0">
                <a:solidFill>
                  <a:srgbClr val="3B3B3B"/>
                </a:solidFill>
                <a:latin typeface="Courier New"/>
                <a:cs typeface="Courier New"/>
              </a:rPr>
              <a:t>w </a:t>
            </a:r>
            <a:r>
              <a:rPr sz="2178" spc="-5" dirty="0">
                <a:solidFill>
                  <a:srgbClr val="3B3B3B"/>
                </a:solidFill>
                <a:latin typeface="Courier New"/>
                <a:cs typeface="Courier New"/>
              </a:rPr>
              <a:t>string;</a:t>
            </a:r>
            <a:endParaRPr sz="2178">
              <a:solidFill>
                <a:prstClr val="black"/>
              </a:solidFill>
              <a:latin typeface="Courier New"/>
              <a:cs typeface="Courier New"/>
            </a:endParaRPr>
          </a:p>
          <a:p>
            <a:pPr>
              <a:spcBef>
                <a:spcPts val="19"/>
              </a:spcBef>
            </a:pPr>
            <a:endParaRPr sz="1951">
              <a:solidFill>
                <a:prstClr val="black"/>
              </a:solidFill>
              <a:latin typeface="Times New Roman"/>
              <a:cs typeface="Times New Roman"/>
            </a:endParaRPr>
          </a:p>
          <a:p>
            <a:pPr marL="1339382">
              <a:lnSpc>
                <a:spcPts val="2546"/>
              </a:lnSpc>
            </a:pPr>
            <a:r>
              <a:rPr sz="2178" spc="-5" dirty="0">
                <a:solidFill>
                  <a:srgbClr val="3B3B3B"/>
                </a:solidFill>
                <a:latin typeface="Courier New"/>
                <a:cs typeface="Courier New"/>
              </a:rPr>
              <a:t>x[5</a:t>
            </a:r>
            <a:r>
              <a:rPr sz="2178" dirty="0">
                <a:solidFill>
                  <a:srgbClr val="3B3B3B"/>
                </a:solidFill>
                <a:latin typeface="Courier New"/>
                <a:cs typeface="Courier New"/>
              </a:rPr>
              <a:t>] =</a:t>
            </a:r>
            <a:r>
              <a:rPr sz="2178" spc="-5" dirty="0">
                <a:solidFill>
                  <a:srgbClr val="3B3B3B"/>
                </a:solidFill>
                <a:latin typeface="Courier New"/>
                <a:cs typeface="Courier New"/>
              </a:rPr>
              <a:t> myIntege</a:t>
            </a:r>
            <a:r>
              <a:rPr sz="2178" dirty="0">
                <a:solidFill>
                  <a:srgbClr val="3B3B3B"/>
                </a:solidFill>
                <a:latin typeface="Courier New"/>
                <a:cs typeface="Courier New"/>
              </a:rPr>
              <a:t>r *</a:t>
            </a:r>
            <a:r>
              <a:rPr sz="2178" spc="-5" dirty="0">
                <a:solidFill>
                  <a:srgbClr val="3B3B3B"/>
                </a:solidFill>
                <a:latin typeface="Courier New"/>
                <a:cs typeface="Courier New"/>
              </a:rPr>
              <a:t> y;</a:t>
            </a:r>
            <a:endParaRPr sz="2178">
              <a:solidFill>
                <a:prstClr val="black"/>
              </a:solidFill>
              <a:latin typeface="Courier New"/>
              <a:cs typeface="Courier New"/>
            </a:endParaRPr>
          </a:p>
          <a:p>
            <a:pPr marL="675454">
              <a:lnSpc>
                <a:spcPts val="2473"/>
              </a:lnSpc>
            </a:pPr>
            <a:r>
              <a:rPr sz="2178" dirty="0">
                <a:solidFill>
                  <a:srgbClr val="3B3B3B"/>
                </a:solidFill>
                <a:latin typeface="Courier New"/>
                <a:cs typeface="Courier New"/>
              </a:rPr>
              <a:t>}</a:t>
            </a:r>
            <a:endParaRPr sz="2178">
              <a:solidFill>
                <a:prstClr val="black"/>
              </a:solidFill>
              <a:latin typeface="Courier New"/>
              <a:cs typeface="Courier New"/>
            </a:endParaRPr>
          </a:p>
          <a:p>
            <a:pPr marL="675454">
              <a:lnSpc>
                <a:spcPts val="2541"/>
              </a:lnSpc>
            </a:pPr>
            <a:r>
              <a:rPr sz="2178" spc="-5" dirty="0">
                <a:solidFill>
                  <a:srgbClr val="3B3B3B"/>
                </a:solidFill>
                <a:latin typeface="Courier New"/>
                <a:cs typeface="Courier New"/>
              </a:rPr>
              <a:t>voi</a:t>
            </a:r>
            <a:r>
              <a:rPr sz="2178" dirty="0">
                <a:solidFill>
                  <a:srgbClr val="3B3B3B"/>
                </a:solidFill>
                <a:latin typeface="Courier New"/>
                <a:cs typeface="Courier New"/>
              </a:rPr>
              <a:t>d </a:t>
            </a:r>
            <a:r>
              <a:rPr sz="2178" spc="-5" dirty="0">
                <a:solidFill>
                  <a:srgbClr val="3B3B3B"/>
                </a:solidFill>
                <a:latin typeface="Courier New"/>
                <a:cs typeface="Courier New"/>
              </a:rPr>
              <a:t>doSomething(</a:t>
            </a:r>
            <a:r>
              <a:rPr sz="2178" dirty="0">
                <a:solidFill>
                  <a:srgbClr val="3B3B3B"/>
                </a:solidFill>
                <a:latin typeface="Courier New"/>
                <a:cs typeface="Courier New"/>
              </a:rPr>
              <a:t>) {</a:t>
            </a:r>
            <a:endParaRPr sz="2178">
              <a:solidFill>
                <a:prstClr val="black"/>
              </a:solidFill>
              <a:latin typeface="Courier New"/>
              <a:cs typeface="Courier New"/>
            </a:endParaRPr>
          </a:p>
          <a:p>
            <a:pPr>
              <a:spcBef>
                <a:spcPts val="36"/>
              </a:spcBef>
            </a:pPr>
            <a:endParaRPr sz="1997">
              <a:solidFill>
                <a:prstClr val="black"/>
              </a:solidFill>
              <a:latin typeface="Times New Roman"/>
              <a:cs typeface="Times New Roman"/>
            </a:endParaRPr>
          </a:p>
          <a:p>
            <a:pPr marL="675454">
              <a:lnSpc>
                <a:spcPts val="2541"/>
              </a:lnSpc>
            </a:pPr>
            <a:r>
              <a:rPr sz="2178" dirty="0">
                <a:solidFill>
                  <a:srgbClr val="3B3B3B"/>
                </a:solidFill>
                <a:latin typeface="Courier New"/>
                <a:cs typeface="Courier New"/>
              </a:rPr>
              <a:t>}</a:t>
            </a:r>
            <a:endParaRPr sz="2178">
              <a:solidFill>
                <a:prstClr val="black"/>
              </a:solidFill>
              <a:latin typeface="Courier New"/>
              <a:cs typeface="Courier New"/>
            </a:endParaRPr>
          </a:p>
          <a:p>
            <a:pPr marL="675454">
              <a:lnSpc>
                <a:spcPts val="2541"/>
              </a:lnSpc>
              <a:tabLst>
                <a:tab pos="4160497" algn="l"/>
              </a:tabLst>
            </a:pPr>
            <a:r>
              <a:rPr sz="2178" spc="-5" dirty="0">
                <a:solidFill>
                  <a:srgbClr val="3B3B3B"/>
                </a:solidFill>
                <a:latin typeface="Courier New"/>
                <a:cs typeface="Courier New"/>
              </a:rPr>
              <a:t>in</a:t>
            </a:r>
            <a:r>
              <a:rPr sz="2178" dirty="0">
                <a:solidFill>
                  <a:srgbClr val="3B3B3B"/>
                </a:solidFill>
                <a:latin typeface="Courier New"/>
                <a:cs typeface="Courier New"/>
              </a:rPr>
              <a:t>t </a:t>
            </a:r>
            <a:r>
              <a:rPr sz="2178" spc="-5" dirty="0">
                <a:solidFill>
                  <a:srgbClr val="3B3B3B"/>
                </a:solidFill>
                <a:latin typeface="Courier New"/>
                <a:cs typeface="Courier New"/>
              </a:rPr>
              <a:t>fibonacci(in</a:t>
            </a:r>
            <a:r>
              <a:rPr sz="2178" dirty="0">
                <a:solidFill>
                  <a:srgbClr val="3B3B3B"/>
                </a:solidFill>
                <a:latin typeface="Courier New"/>
                <a:cs typeface="Courier New"/>
              </a:rPr>
              <a:t>t </a:t>
            </a:r>
            <a:r>
              <a:rPr sz="2178" spc="-5" dirty="0">
                <a:solidFill>
                  <a:srgbClr val="3B3B3B"/>
                </a:solidFill>
                <a:latin typeface="Courier New"/>
                <a:cs typeface="Courier New"/>
              </a:rPr>
              <a:t>n</a:t>
            </a:r>
            <a:r>
              <a:rPr sz="2178" dirty="0">
                <a:solidFill>
                  <a:srgbClr val="3B3B3B"/>
                </a:solidFill>
                <a:latin typeface="Courier New"/>
                <a:cs typeface="Courier New"/>
              </a:rPr>
              <a:t>)	{</a:t>
            </a:r>
            <a:endParaRPr sz="2178">
              <a:solidFill>
                <a:prstClr val="black"/>
              </a:solidFill>
              <a:latin typeface="Courier New"/>
              <a:cs typeface="Courier New"/>
            </a:endParaRPr>
          </a:p>
        </p:txBody>
      </p:sp>
      <p:sp>
        <p:nvSpPr>
          <p:cNvPr id="4" name="object 4"/>
          <p:cNvSpPr txBox="1"/>
          <p:nvPr/>
        </p:nvSpPr>
        <p:spPr>
          <a:xfrm>
            <a:off x="3767738" y="5256594"/>
            <a:ext cx="1018903" cy="335156"/>
          </a:xfrm>
          <a:prstGeom prst="rect">
            <a:avLst/>
          </a:prstGeom>
        </p:spPr>
        <p:txBody>
          <a:bodyPr vert="horz" wrap="square" lIns="0" tIns="0" rIns="0" bIns="0" rtlCol="0">
            <a:spAutoFit/>
          </a:bodyPr>
          <a:lstStyle/>
          <a:p>
            <a:pPr marL="11527"/>
            <a:r>
              <a:rPr sz="2178" spc="-5" dirty="0">
                <a:solidFill>
                  <a:srgbClr val="3B3B3B"/>
                </a:solidFill>
                <a:latin typeface="Courier New"/>
                <a:cs typeface="Courier New"/>
              </a:rPr>
              <a:t>return</a:t>
            </a:r>
            <a:endParaRPr sz="2178">
              <a:solidFill>
                <a:prstClr val="black"/>
              </a:solidFill>
              <a:latin typeface="Courier New"/>
              <a:cs typeface="Courier New"/>
            </a:endParaRPr>
          </a:p>
        </p:txBody>
      </p:sp>
      <p:sp>
        <p:nvSpPr>
          <p:cNvPr id="5" name="object 5"/>
          <p:cNvSpPr txBox="1"/>
          <p:nvPr/>
        </p:nvSpPr>
        <p:spPr>
          <a:xfrm>
            <a:off x="4929564" y="5256594"/>
            <a:ext cx="2180729" cy="335156"/>
          </a:xfrm>
          <a:prstGeom prst="rect">
            <a:avLst/>
          </a:prstGeom>
        </p:spPr>
        <p:txBody>
          <a:bodyPr vert="horz" wrap="square" lIns="0" tIns="0" rIns="0" bIns="0" rtlCol="0">
            <a:spAutoFit/>
          </a:bodyPr>
          <a:lstStyle/>
          <a:p>
            <a:pPr marL="11527"/>
            <a:r>
              <a:rPr sz="2178" spc="-5" dirty="0">
                <a:solidFill>
                  <a:srgbClr val="3B3B3B"/>
                </a:solidFill>
                <a:latin typeface="Courier New"/>
                <a:cs typeface="Courier New"/>
              </a:rPr>
              <a:t>doSomething()</a:t>
            </a:r>
            <a:endParaRPr sz="2178">
              <a:solidFill>
                <a:prstClr val="black"/>
              </a:solidFill>
              <a:latin typeface="Courier New"/>
              <a:cs typeface="Courier New"/>
            </a:endParaRPr>
          </a:p>
        </p:txBody>
      </p:sp>
      <p:sp>
        <p:nvSpPr>
          <p:cNvPr id="6" name="object 6"/>
          <p:cNvSpPr txBox="1"/>
          <p:nvPr/>
        </p:nvSpPr>
        <p:spPr>
          <a:xfrm>
            <a:off x="7253215" y="5256594"/>
            <a:ext cx="2180729"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r>
              <a:rPr sz="2178" spc="-5" dirty="0">
                <a:solidFill>
                  <a:srgbClr val="3B3B3B"/>
                </a:solidFill>
                <a:latin typeface="Courier New"/>
                <a:cs typeface="Courier New"/>
              </a:rPr>
              <a:t> fibonacci(n</a:t>
            </a:r>
            <a:endParaRPr sz="2178">
              <a:solidFill>
                <a:prstClr val="black"/>
              </a:solidFill>
              <a:latin typeface="Courier New"/>
              <a:cs typeface="Courier New"/>
            </a:endParaRPr>
          </a:p>
        </p:txBody>
      </p:sp>
      <p:sp>
        <p:nvSpPr>
          <p:cNvPr id="7" name="object 7"/>
          <p:cNvSpPr txBox="1"/>
          <p:nvPr/>
        </p:nvSpPr>
        <p:spPr>
          <a:xfrm>
            <a:off x="9576867" y="5256594"/>
            <a:ext cx="852928"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r>
              <a:rPr sz="2178" spc="-5" dirty="0">
                <a:solidFill>
                  <a:srgbClr val="3B3B3B"/>
                </a:solidFill>
                <a:latin typeface="Courier New"/>
                <a:cs typeface="Courier New"/>
              </a:rPr>
              <a:t> 1);</a:t>
            </a:r>
            <a:endParaRPr sz="2178">
              <a:solidFill>
                <a:prstClr val="black"/>
              </a:solidFill>
              <a:latin typeface="Courier New"/>
              <a:cs typeface="Courier New"/>
            </a:endParaRPr>
          </a:p>
        </p:txBody>
      </p:sp>
      <p:sp>
        <p:nvSpPr>
          <p:cNvPr id="8" name="object 8"/>
          <p:cNvSpPr txBox="1"/>
          <p:nvPr/>
        </p:nvSpPr>
        <p:spPr>
          <a:xfrm>
            <a:off x="2439937" y="5570103"/>
            <a:ext cx="853504" cy="641201"/>
          </a:xfrm>
          <a:prstGeom prst="rect">
            <a:avLst/>
          </a:prstGeom>
        </p:spPr>
        <p:txBody>
          <a:bodyPr vert="horz" wrap="square" lIns="0" tIns="0" rIns="0" bIns="0" rtlCol="0">
            <a:spAutoFit/>
          </a:bodyPr>
          <a:lstStyle/>
          <a:p>
            <a:pPr marR="4611" algn="r">
              <a:lnSpc>
                <a:spcPts val="2546"/>
              </a:lnSpc>
            </a:pPr>
            <a:r>
              <a:rPr sz="2178" dirty="0">
                <a:solidFill>
                  <a:srgbClr val="3B3B3B"/>
                </a:solidFill>
                <a:latin typeface="Courier New"/>
                <a:cs typeface="Courier New"/>
              </a:rPr>
              <a:t>}</a:t>
            </a:r>
            <a:endParaRPr sz="2178">
              <a:solidFill>
                <a:prstClr val="black"/>
              </a:solidFill>
              <a:latin typeface="Courier New"/>
              <a:cs typeface="Courier New"/>
            </a:endParaRPr>
          </a:p>
          <a:p>
            <a:pPr marL="11527">
              <a:lnSpc>
                <a:spcPts val="2546"/>
              </a:lnSpc>
            </a:pPr>
            <a:r>
              <a:rPr sz="2178" dirty="0">
                <a:solidFill>
                  <a:srgbClr val="3B3B3B"/>
                </a:solidFill>
                <a:latin typeface="Courier New"/>
                <a:cs typeface="Courier New"/>
              </a:rPr>
              <a:t>}</a:t>
            </a:r>
            <a:endParaRPr sz="2178">
              <a:solidFill>
                <a:prstClr val="black"/>
              </a:solidFill>
              <a:latin typeface="Courier New"/>
              <a:cs typeface="Courier New"/>
            </a:endParaRPr>
          </a:p>
        </p:txBody>
      </p:sp>
    </p:spTree>
    <p:extLst>
      <p:ext uri="{BB962C8B-B14F-4D97-AF65-F5344CB8AC3E}">
        <p14:creationId xmlns:p14="http://schemas.microsoft.com/office/powerpoint/2010/main" val="249936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274192" y="2676348"/>
            <a:ext cx="1991702" cy="414938"/>
          </a:xfrm>
          <a:custGeom>
            <a:avLst/>
            <a:gdLst/>
            <a:ahLst/>
            <a:cxnLst/>
            <a:rect l="l" t="t" r="r" b="b"/>
            <a:pathLst>
              <a:path w="2194560" h="457200">
                <a:moveTo>
                  <a:pt x="2194560" y="0"/>
                </a:moveTo>
                <a:lnTo>
                  <a:pt x="0" y="0"/>
                </a:lnTo>
                <a:lnTo>
                  <a:pt x="0" y="457200"/>
                </a:lnTo>
                <a:lnTo>
                  <a:pt x="2194560" y="457200"/>
                </a:lnTo>
                <a:lnTo>
                  <a:pt x="2194560" y="0"/>
                </a:lnTo>
                <a:close/>
              </a:path>
            </a:pathLst>
          </a:custGeom>
          <a:solidFill>
            <a:srgbClr val="E5E5E5"/>
          </a:solidFill>
        </p:spPr>
        <p:txBody>
          <a:bodyPr wrap="square" lIns="0" tIns="0" rIns="0" bIns="0" rtlCol="0"/>
          <a:lstStyle/>
          <a:p>
            <a:endParaRPr sz="1634">
              <a:solidFill>
                <a:prstClr val="black"/>
              </a:solidFill>
            </a:endParaRPr>
          </a:p>
        </p:txBody>
      </p:sp>
      <p:sp>
        <p:nvSpPr>
          <p:cNvPr id="3" name="object 3"/>
          <p:cNvSpPr/>
          <p:nvPr/>
        </p:nvSpPr>
        <p:spPr>
          <a:xfrm>
            <a:off x="2992034" y="3921162"/>
            <a:ext cx="3153527" cy="414938"/>
          </a:xfrm>
          <a:custGeom>
            <a:avLst/>
            <a:gdLst/>
            <a:ahLst/>
            <a:cxnLst/>
            <a:rect l="l" t="t" r="r" b="b"/>
            <a:pathLst>
              <a:path w="3474720" h="457200">
                <a:moveTo>
                  <a:pt x="3474720" y="0"/>
                </a:moveTo>
                <a:lnTo>
                  <a:pt x="0" y="0"/>
                </a:lnTo>
                <a:lnTo>
                  <a:pt x="0" y="457200"/>
                </a:lnTo>
                <a:lnTo>
                  <a:pt x="3474720" y="457200"/>
                </a:lnTo>
                <a:lnTo>
                  <a:pt x="3474720" y="0"/>
                </a:lnTo>
                <a:close/>
              </a:path>
            </a:pathLst>
          </a:custGeom>
          <a:solidFill>
            <a:srgbClr val="E5E5E5"/>
          </a:solidFill>
        </p:spPr>
        <p:txBody>
          <a:bodyPr wrap="square" lIns="0" tIns="0" rIns="0" bIns="0" rtlCol="0"/>
          <a:lstStyle/>
          <a:p>
            <a:endParaRPr sz="1634">
              <a:solidFill>
                <a:prstClr val="black"/>
              </a:solidFill>
            </a:endParaRPr>
          </a:p>
        </p:txBody>
      </p:sp>
      <p:sp>
        <p:nvSpPr>
          <p:cNvPr id="4" name="object 4"/>
          <p:cNvSpPr/>
          <p:nvPr/>
        </p:nvSpPr>
        <p:spPr>
          <a:xfrm>
            <a:off x="4859255" y="5165976"/>
            <a:ext cx="2697096" cy="414938"/>
          </a:xfrm>
          <a:custGeom>
            <a:avLst/>
            <a:gdLst/>
            <a:ahLst/>
            <a:cxnLst/>
            <a:rect l="l" t="t" r="r" b="b"/>
            <a:pathLst>
              <a:path w="2971800" h="457200">
                <a:moveTo>
                  <a:pt x="2971800" y="0"/>
                </a:moveTo>
                <a:lnTo>
                  <a:pt x="0" y="0"/>
                </a:lnTo>
                <a:lnTo>
                  <a:pt x="0" y="457200"/>
                </a:lnTo>
                <a:lnTo>
                  <a:pt x="2971800" y="457200"/>
                </a:lnTo>
                <a:lnTo>
                  <a:pt x="2971800" y="0"/>
                </a:lnTo>
                <a:close/>
              </a:path>
            </a:pathLst>
          </a:custGeom>
          <a:solidFill>
            <a:srgbClr val="E5E5E5"/>
          </a:solidFill>
        </p:spPr>
        <p:txBody>
          <a:bodyPr wrap="square" lIns="0" tIns="0" rIns="0" bIns="0" rtlCol="0"/>
          <a:lstStyle/>
          <a:p>
            <a:endParaRPr sz="1634">
              <a:solidFill>
                <a:prstClr val="black"/>
              </a:solidFill>
            </a:endParaRPr>
          </a:p>
        </p:txBody>
      </p:sp>
      <p:sp>
        <p:nvSpPr>
          <p:cNvPr id="5" name="object 5"/>
          <p:cNvSpPr/>
          <p:nvPr/>
        </p:nvSpPr>
        <p:spPr>
          <a:xfrm>
            <a:off x="6519006" y="1431534"/>
            <a:ext cx="1991702" cy="414938"/>
          </a:xfrm>
          <a:custGeom>
            <a:avLst/>
            <a:gdLst/>
            <a:ahLst/>
            <a:cxnLst/>
            <a:rect l="l" t="t" r="r" b="b"/>
            <a:pathLst>
              <a:path w="2194559" h="457200">
                <a:moveTo>
                  <a:pt x="2194560" y="0"/>
                </a:moveTo>
                <a:lnTo>
                  <a:pt x="0" y="0"/>
                </a:lnTo>
                <a:lnTo>
                  <a:pt x="0" y="457200"/>
                </a:lnTo>
                <a:lnTo>
                  <a:pt x="2194560" y="457200"/>
                </a:lnTo>
                <a:lnTo>
                  <a:pt x="2194560" y="0"/>
                </a:lnTo>
                <a:close/>
              </a:path>
            </a:pathLst>
          </a:custGeom>
          <a:solidFill>
            <a:srgbClr val="E5E5E5"/>
          </a:solidFill>
        </p:spPr>
        <p:txBody>
          <a:bodyPr wrap="square" lIns="0" tIns="0" rIns="0" bIns="0" rtlCol="0"/>
          <a:lstStyle/>
          <a:p>
            <a:endParaRPr sz="1634">
              <a:solidFill>
                <a:prstClr val="black"/>
              </a:solidFill>
            </a:endParaRPr>
          </a:p>
        </p:txBody>
      </p:sp>
      <p:sp>
        <p:nvSpPr>
          <p:cNvPr id="6" name="object 6"/>
          <p:cNvSpPr txBox="1">
            <a:spLocks noGrp="1"/>
          </p:cNvSpPr>
          <p:nvPr>
            <p:ph type="title"/>
          </p:nvPr>
        </p:nvSpPr>
        <p:spPr>
          <a:prstGeom prst="rect">
            <a:avLst/>
          </a:prstGeom>
        </p:spPr>
        <p:txBody>
          <a:bodyPr vert="horz" wrap="square" lIns="0" tIns="0" rIns="0" bIns="0" rtlCol="0">
            <a:spAutoFit/>
          </a:bodyPr>
          <a:lstStyle/>
          <a:p>
            <a:pPr marL="916358"/>
            <a:r>
              <a:rPr spc="185" dirty="0"/>
              <a:t>A</a:t>
            </a:r>
            <a:r>
              <a:rPr spc="300" dirty="0"/>
              <a:t> </a:t>
            </a:r>
            <a:r>
              <a:rPr spc="486" dirty="0"/>
              <a:t>S</a:t>
            </a:r>
            <a:r>
              <a:rPr spc="236" dirty="0"/>
              <a:t>hor</a:t>
            </a:r>
            <a:r>
              <a:rPr spc="218" dirty="0"/>
              <a:t>t</a:t>
            </a:r>
            <a:r>
              <a:rPr spc="304" dirty="0"/>
              <a:t> </a:t>
            </a:r>
            <a:r>
              <a:rPr spc="200" dirty="0"/>
              <a:t>D</a:t>
            </a:r>
            <a:r>
              <a:rPr spc="422" dirty="0"/>
              <a:t>e</a:t>
            </a:r>
            <a:r>
              <a:rPr spc="354" dirty="0"/>
              <a:t>c</a:t>
            </a:r>
            <a:r>
              <a:rPr spc="399" dirty="0"/>
              <a:t>a</a:t>
            </a:r>
            <a:r>
              <a:rPr spc="168" dirty="0"/>
              <a:t>f</a:t>
            </a:r>
            <a:r>
              <a:rPr spc="300" dirty="0"/>
              <a:t> </a:t>
            </a:r>
            <a:r>
              <a:rPr spc="245" dirty="0"/>
              <a:t>P</a:t>
            </a:r>
            <a:r>
              <a:rPr spc="254" dirty="0"/>
              <a:t>r</a:t>
            </a:r>
            <a:r>
              <a:rPr spc="322" dirty="0"/>
              <a:t>ogr</a:t>
            </a:r>
            <a:r>
              <a:rPr spc="359" dirty="0"/>
              <a:t>a</a:t>
            </a:r>
            <a:r>
              <a:rPr spc="245" dirty="0"/>
              <a:t>m</a:t>
            </a:r>
          </a:p>
        </p:txBody>
      </p:sp>
      <p:sp>
        <p:nvSpPr>
          <p:cNvPr id="7" name="object 7"/>
          <p:cNvSpPr txBox="1"/>
          <p:nvPr/>
        </p:nvSpPr>
        <p:spPr>
          <a:xfrm>
            <a:off x="2439937" y="1488729"/>
            <a:ext cx="6330683" cy="641201"/>
          </a:xfrm>
          <a:prstGeom prst="rect">
            <a:avLst/>
          </a:prstGeom>
        </p:spPr>
        <p:txBody>
          <a:bodyPr vert="horz" wrap="square" lIns="0" tIns="0" rIns="0" bIns="0" rtlCol="0">
            <a:spAutoFit/>
          </a:bodyPr>
          <a:lstStyle/>
          <a:p>
            <a:pPr marL="675454" marR="4611" indent="-663928">
              <a:lnSpc>
                <a:spcPts val="2469"/>
              </a:lnSpc>
            </a:pPr>
            <a:r>
              <a:rPr sz="2178" spc="-5" dirty="0">
                <a:solidFill>
                  <a:srgbClr val="3B3B3B"/>
                </a:solidFill>
                <a:latin typeface="Courier New"/>
                <a:cs typeface="Courier New"/>
              </a:rPr>
              <a:t>clas</a:t>
            </a:r>
            <a:r>
              <a:rPr sz="2178" dirty="0">
                <a:solidFill>
                  <a:srgbClr val="3B3B3B"/>
                </a:solidFill>
                <a:latin typeface="Courier New"/>
                <a:cs typeface="Courier New"/>
              </a:rPr>
              <a:t>s </a:t>
            </a:r>
            <a:r>
              <a:rPr sz="2178" spc="-5" dirty="0">
                <a:solidFill>
                  <a:srgbClr val="3B3B3B"/>
                </a:solidFill>
                <a:latin typeface="Courier New"/>
                <a:cs typeface="Courier New"/>
              </a:rPr>
              <a:t>MyClas</a:t>
            </a:r>
            <a:r>
              <a:rPr sz="2178" dirty="0">
                <a:solidFill>
                  <a:srgbClr val="3B3B3B"/>
                </a:solidFill>
                <a:latin typeface="Courier New"/>
                <a:cs typeface="Courier New"/>
              </a:rPr>
              <a:t>s </a:t>
            </a:r>
            <a:r>
              <a:rPr sz="2178" spc="-5" dirty="0">
                <a:solidFill>
                  <a:srgbClr val="3B3B3B"/>
                </a:solidFill>
                <a:latin typeface="Courier New"/>
                <a:cs typeface="Courier New"/>
              </a:rPr>
              <a:t>implement</a:t>
            </a:r>
            <a:r>
              <a:rPr sz="2178" dirty="0">
                <a:solidFill>
                  <a:srgbClr val="3B3B3B"/>
                </a:solidFill>
                <a:latin typeface="Courier New"/>
                <a:cs typeface="Courier New"/>
              </a:rPr>
              <a:t>s </a:t>
            </a:r>
            <a:r>
              <a:rPr sz="2178" b="1" spc="-5" dirty="0">
                <a:solidFill>
                  <a:srgbClr val="FF0000"/>
                </a:solidFill>
                <a:latin typeface="Courier New"/>
                <a:cs typeface="Courier New"/>
              </a:rPr>
              <a:t>MyInterfac</a:t>
            </a:r>
            <a:r>
              <a:rPr sz="2178" b="1" dirty="0">
                <a:solidFill>
                  <a:srgbClr val="FF0000"/>
                </a:solidFill>
                <a:latin typeface="Courier New"/>
                <a:cs typeface="Courier New"/>
              </a:rPr>
              <a:t>e</a:t>
            </a:r>
            <a:r>
              <a:rPr sz="2178" b="1" spc="-5" dirty="0">
                <a:solidFill>
                  <a:srgbClr val="FF0000"/>
                </a:solidFill>
                <a:latin typeface="Courier New"/>
                <a:cs typeface="Courier New"/>
              </a:rPr>
              <a:t> </a:t>
            </a:r>
            <a:r>
              <a:rPr sz="2178" dirty="0">
                <a:solidFill>
                  <a:srgbClr val="3B3B3B"/>
                </a:solidFill>
                <a:latin typeface="Courier New"/>
                <a:cs typeface="Courier New"/>
              </a:rPr>
              <a:t>{ </a:t>
            </a:r>
            <a:r>
              <a:rPr sz="2178" spc="-5" dirty="0">
                <a:solidFill>
                  <a:srgbClr val="3B3B3B"/>
                </a:solidFill>
                <a:latin typeface="Courier New"/>
                <a:cs typeface="Courier New"/>
              </a:rPr>
              <a:t>strin</a:t>
            </a:r>
            <a:r>
              <a:rPr sz="2178" dirty="0">
                <a:solidFill>
                  <a:srgbClr val="3B3B3B"/>
                </a:solidFill>
                <a:latin typeface="Courier New"/>
                <a:cs typeface="Courier New"/>
              </a:rPr>
              <a:t>g </a:t>
            </a:r>
            <a:r>
              <a:rPr sz="2178" spc="-5" dirty="0">
                <a:solidFill>
                  <a:srgbClr val="3B3B3B"/>
                </a:solidFill>
                <a:latin typeface="Courier New"/>
                <a:cs typeface="Courier New"/>
              </a:rPr>
              <a:t>myInteger;</a:t>
            </a:r>
            <a:endParaRPr sz="2178">
              <a:solidFill>
                <a:prstClr val="black"/>
              </a:solidFill>
              <a:latin typeface="Courier New"/>
              <a:cs typeface="Courier New"/>
            </a:endParaRPr>
          </a:p>
        </p:txBody>
      </p:sp>
      <p:sp>
        <p:nvSpPr>
          <p:cNvPr id="8" name="object 8"/>
          <p:cNvSpPr txBox="1"/>
          <p:nvPr/>
        </p:nvSpPr>
        <p:spPr>
          <a:xfrm>
            <a:off x="3103837" y="4628425"/>
            <a:ext cx="3675081" cy="641201"/>
          </a:xfrm>
          <a:prstGeom prst="rect">
            <a:avLst/>
          </a:prstGeom>
        </p:spPr>
        <p:txBody>
          <a:bodyPr vert="horz" wrap="square" lIns="0" tIns="0" rIns="0" bIns="0" rtlCol="0">
            <a:spAutoFit/>
          </a:bodyPr>
          <a:lstStyle/>
          <a:p>
            <a:pPr marL="11527">
              <a:lnSpc>
                <a:spcPts val="2541"/>
              </a:lnSpc>
            </a:pPr>
            <a:r>
              <a:rPr sz="2178" dirty="0">
                <a:solidFill>
                  <a:srgbClr val="3B3B3B"/>
                </a:solidFill>
                <a:latin typeface="Courier New"/>
                <a:cs typeface="Courier New"/>
              </a:rPr>
              <a:t>}</a:t>
            </a:r>
            <a:endParaRPr sz="2178">
              <a:solidFill>
                <a:prstClr val="black"/>
              </a:solidFill>
              <a:latin typeface="Courier New"/>
              <a:cs typeface="Courier New"/>
            </a:endParaRPr>
          </a:p>
          <a:p>
            <a:pPr marL="11527">
              <a:lnSpc>
                <a:spcPts val="2541"/>
              </a:lnSpc>
              <a:tabLst>
                <a:tab pos="3496570" algn="l"/>
              </a:tabLst>
            </a:pPr>
            <a:r>
              <a:rPr sz="2178" spc="-5" dirty="0">
                <a:solidFill>
                  <a:srgbClr val="3B3B3B"/>
                </a:solidFill>
                <a:latin typeface="Courier New"/>
                <a:cs typeface="Courier New"/>
              </a:rPr>
              <a:t>in</a:t>
            </a:r>
            <a:r>
              <a:rPr sz="2178" dirty="0">
                <a:solidFill>
                  <a:srgbClr val="3B3B3B"/>
                </a:solidFill>
                <a:latin typeface="Courier New"/>
                <a:cs typeface="Courier New"/>
              </a:rPr>
              <a:t>t </a:t>
            </a:r>
            <a:r>
              <a:rPr sz="2178" spc="-5" dirty="0">
                <a:solidFill>
                  <a:srgbClr val="3B3B3B"/>
                </a:solidFill>
                <a:latin typeface="Courier New"/>
                <a:cs typeface="Courier New"/>
              </a:rPr>
              <a:t>fibonacci(in</a:t>
            </a:r>
            <a:r>
              <a:rPr sz="2178" dirty="0">
                <a:solidFill>
                  <a:srgbClr val="3B3B3B"/>
                </a:solidFill>
                <a:latin typeface="Courier New"/>
                <a:cs typeface="Courier New"/>
              </a:rPr>
              <a:t>t </a:t>
            </a:r>
            <a:r>
              <a:rPr sz="2178" spc="-5" dirty="0">
                <a:solidFill>
                  <a:srgbClr val="3B3B3B"/>
                </a:solidFill>
                <a:latin typeface="Courier New"/>
                <a:cs typeface="Courier New"/>
              </a:rPr>
              <a:t>n</a:t>
            </a:r>
            <a:r>
              <a:rPr sz="2178" dirty="0">
                <a:solidFill>
                  <a:srgbClr val="3B3B3B"/>
                </a:solidFill>
                <a:latin typeface="Courier New"/>
                <a:cs typeface="Courier New"/>
              </a:rPr>
              <a:t>)	{</a:t>
            </a:r>
            <a:endParaRPr sz="2178">
              <a:solidFill>
                <a:prstClr val="black"/>
              </a:solidFill>
              <a:latin typeface="Courier New"/>
              <a:cs typeface="Courier New"/>
            </a:endParaRPr>
          </a:p>
        </p:txBody>
      </p:sp>
      <p:sp>
        <p:nvSpPr>
          <p:cNvPr id="9" name="object 9"/>
          <p:cNvSpPr txBox="1"/>
          <p:nvPr/>
        </p:nvSpPr>
        <p:spPr>
          <a:xfrm>
            <a:off x="3767738" y="5256594"/>
            <a:ext cx="1018903" cy="335156"/>
          </a:xfrm>
          <a:prstGeom prst="rect">
            <a:avLst/>
          </a:prstGeom>
        </p:spPr>
        <p:txBody>
          <a:bodyPr vert="horz" wrap="square" lIns="0" tIns="0" rIns="0" bIns="0" rtlCol="0">
            <a:spAutoFit/>
          </a:bodyPr>
          <a:lstStyle/>
          <a:p>
            <a:pPr marL="11527"/>
            <a:r>
              <a:rPr sz="2178" spc="-5" dirty="0">
                <a:solidFill>
                  <a:srgbClr val="3B3B3B"/>
                </a:solidFill>
                <a:latin typeface="Courier New"/>
                <a:cs typeface="Courier New"/>
              </a:rPr>
              <a:t>return</a:t>
            </a:r>
            <a:endParaRPr sz="2178">
              <a:solidFill>
                <a:prstClr val="black"/>
              </a:solidFill>
              <a:latin typeface="Courier New"/>
              <a:cs typeface="Courier New"/>
            </a:endParaRPr>
          </a:p>
        </p:txBody>
      </p:sp>
      <p:sp>
        <p:nvSpPr>
          <p:cNvPr id="10" name="object 10"/>
          <p:cNvSpPr txBox="1"/>
          <p:nvPr/>
        </p:nvSpPr>
        <p:spPr>
          <a:xfrm>
            <a:off x="4929563" y="5256594"/>
            <a:ext cx="2180729" cy="335156"/>
          </a:xfrm>
          <a:prstGeom prst="rect">
            <a:avLst/>
          </a:prstGeom>
        </p:spPr>
        <p:txBody>
          <a:bodyPr vert="horz" wrap="square" lIns="0" tIns="0" rIns="0" bIns="0" rtlCol="0">
            <a:spAutoFit/>
          </a:bodyPr>
          <a:lstStyle/>
          <a:p>
            <a:pPr marL="11527"/>
            <a:r>
              <a:rPr sz="2178" b="1" spc="-5" dirty="0">
                <a:solidFill>
                  <a:srgbClr val="FF0000"/>
                </a:solidFill>
                <a:latin typeface="Courier New"/>
                <a:cs typeface="Courier New"/>
              </a:rPr>
              <a:t>doSomething()</a:t>
            </a:r>
            <a:endParaRPr sz="2178">
              <a:solidFill>
                <a:prstClr val="black"/>
              </a:solidFill>
              <a:latin typeface="Courier New"/>
              <a:cs typeface="Courier New"/>
            </a:endParaRPr>
          </a:p>
        </p:txBody>
      </p:sp>
      <p:sp>
        <p:nvSpPr>
          <p:cNvPr id="11" name="object 11"/>
          <p:cNvSpPr txBox="1"/>
          <p:nvPr/>
        </p:nvSpPr>
        <p:spPr>
          <a:xfrm>
            <a:off x="7253215" y="5256594"/>
            <a:ext cx="2180729" cy="335156"/>
          </a:xfrm>
          <a:prstGeom prst="rect">
            <a:avLst/>
          </a:prstGeom>
        </p:spPr>
        <p:txBody>
          <a:bodyPr vert="horz" wrap="square" lIns="0" tIns="0" rIns="0" bIns="0" rtlCol="0">
            <a:spAutoFit/>
          </a:bodyPr>
          <a:lstStyle/>
          <a:p>
            <a:pPr marL="11527"/>
            <a:r>
              <a:rPr sz="2178" b="1" dirty="0">
                <a:solidFill>
                  <a:srgbClr val="FF0000"/>
                </a:solidFill>
                <a:latin typeface="Courier New"/>
                <a:cs typeface="Courier New"/>
              </a:rPr>
              <a:t>+</a:t>
            </a:r>
            <a:r>
              <a:rPr sz="2178" b="1" spc="-5" dirty="0">
                <a:solidFill>
                  <a:srgbClr val="FF0000"/>
                </a:solidFill>
                <a:latin typeface="Courier New"/>
                <a:cs typeface="Courier New"/>
              </a:rPr>
              <a:t> </a:t>
            </a:r>
            <a:r>
              <a:rPr sz="2178" spc="-5" dirty="0">
                <a:solidFill>
                  <a:srgbClr val="3B3B3B"/>
                </a:solidFill>
                <a:latin typeface="Courier New"/>
                <a:cs typeface="Courier New"/>
              </a:rPr>
              <a:t>fibonacci(n</a:t>
            </a:r>
            <a:endParaRPr sz="2178">
              <a:solidFill>
                <a:prstClr val="black"/>
              </a:solidFill>
              <a:latin typeface="Courier New"/>
              <a:cs typeface="Courier New"/>
            </a:endParaRPr>
          </a:p>
        </p:txBody>
      </p:sp>
      <p:sp>
        <p:nvSpPr>
          <p:cNvPr id="12" name="object 12"/>
          <p:cNvSpPr txBox="1"/>
          <p:nvPr/>
        </p:nvSpPr>
        <p:spPr>
          <a:xfrm>
            <a:off x="9576867" y="5256594"/>
            <a:ext cx="852928"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r>
              <a:rPr sz="2178" spc="-5" dirty="0">
                <a:solidFill>
                  <a:srgbClr val="3B3B3B"/>
                </a:solidFill>
                <a:latin typeface="Courier New"/>
                <a:cs typeface="Courier New"/>
              </a:rPr>
              <a:t> 1);</a:t>
            </a:r>
            <a:endParaRPr sz="2178">
              <a:solidFill>
                <a:prstClr val="black"/>
              </a:solidFill>
              <a:latin typeface="Courier New"/>
              <a:cs typeface="Courier New"/>
            </a:endParaRPr>
          </a:p>
        </p:txBody>
      </p:sp>
      <p:sp>
        <p:nvSpPr>
          <p:cNvPr id="13" name="object 13"/>
          <p:cNvSpPr txBox="1"/>
          <p:nvPr/>
        </p:nvSpPr>
        <p:spPr>
          <a:xfrm>
            <a:off x="3103837" y="5570103"/>
            <a:ext cx="189604"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endParaRPr sz="2178">
              <a:solidFill>
                <a:prstClr val="black"/>
              </a:solidFill>
              <a:latin typeface="Courier New"/>
              <a:cs typeface="Courier New"/>
            </a:endParaRPr>
          </a:p>
        </p:txBody>
      </p:sp>
      <p:sp>
        <p:nvSpPr>
          <p:cNvPr id="14" name="object 14"/>
          <p:cNvSpPr txBox="1"/>
          <p:nvPr/>
        </p:nvSpPr>
        <p:spPr>
          <a:xfrm>
            <a:off x="2439937" y="5884764"/>
            <a:ext cx="189604"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endParaRPr sz="2178">
              <a:solidFill>
                <a:prstClr val="black"/>
              </a:solidFill>
              <a:latin typeface="Courier New"/>
              <a:cs typeface="Courier New"/>
            </a:endParaRPr>
          </a:p>
        </p:txBody>
      </p:sp>
      <p:sp>
        <p:nvSpPr>
          <p:cNvPr id="15" name="object 15"/>
          <p:cNvSpPr/>
          <p:nvPr/>
        </p:nvSpPr>
        <p:spPr>
          <a:xfrm>
            <a:off x="7596692" y="1175381"/>
            <a:ext cx="1826879" cy="771669"/>
          </a:xfrm>
          <a:custGeom>
            <a:avLst/>
            <a:gdLst/>
            <a:ahLst/>
            <a:cxnLst/>
            <a:rect l="l" t="t" r="r" b="b"/>
            <a:pathLst>
              <a:path w="2012950" h="850264">
                <a:moveTo>
                  <a:pt x="2012950" y="849934"/>
                </a:moveTo>
                <a:lnTo>
                  <a:pt x="2001233" y="691724"/>
                </a:lnTo>
                <a:lnTo>
                  <a:pt x="1967491" y="552830"/>
                </a:lnTo>
                <a:lnTo>
                  <a:pt x="1913834" y="432225"/>
                </a:lnTo>
                <a:lnTo>
                  <a:pt x="1842373" y="328879"/>
                </a:lnTo>
                <a:lnTo>
                  <a:pt x="1755219" y="241763"/>
                </a:lnTo>
                <a:lnTo>
                  <a:pt x="1654482" y="169849"/>
                </a:lnTo>
                <a:lnTo>
                  <a:pt x="1542273" y="112109"/>
                </a:lnTo>
                <a:lnTo>
                  <a:pt x="1420703" y="67513"/>
                </a:lnTo>
                <a:lnTo>
                  <a:pt x="1291882" y="35032"/>
                </a:lnTo>
                <a:lnTo>
                  <a:pt x="1157922" y="13639"/>
                </a:lnTo>
                <a:lnTo>
                  <a:pt x="1020933" y="2305"/>
                </a:lnTo>
                <a:lnTo>
                  <a:pt x="883025" y="0"/>
                </a:lnTo>
                <a:lnTo>
                  <a:pt x="746311" y="5695"/>
                </a:lnTo>
                <a:lnTo>
                  <a:pt x="612899" y="18364"/>
                </a:lnTo>
                <a:lnTo>
                  <a:pt x="484901" y="36976"/>
                </a:lnTo>
                <a:lnTo>
                  <a:pt x="364429" y="60502"/>
                </a:lnTo>
                <a:lnTo>
                  <a:pt x="253591" y="87915"/>
                </a:lnTo>
                <a:lnTo>
                  <a:pt x="154500" y="118186"/>
                </a:lnTo>
                <a:lnTo>
                  <a:pt x="69266" y="150285"/>
                </a:lnTo>
                <a:lnTo>
                  <a:pt x="0" y="183184"/>
                </a:lnTo>
              </a:path>
            </a:pathLst>
          </a:custGeom>
          <a:ln w="3175">
            <a:solidFill>
              <a:srgbClr val="000000"/>
            </a:solidFill>
          </a:ln>
        </p:spPr>
        <p:txBody>
          <a:bodyPr wrap="square" lIns="0" tIns="0" rIns="0" bIns="0" rtlCol="0"/>
          <a:lstStyle/>
          <a:p>
            <a:endParaRPr sz="1634">
              <a:solidFill>
                <a:prstClr val="black"/>
              </a:solidFill>
            </a:endParaRPr>
          </a:p>
        </p:txBody>
      </p:sp>
      <p:sp>
        <p:nvSpPr>
          <p:cNvPr id="16" name="object 16"/>
          <p:cNvSpPr/>
          <p:nvPr/>
        </p:nvSpPr>
        <p:spPr>
          <a:xfrm>
            <a:off x="7514856" y="1290918"/>
            <a:ext cx="136007" cy="140618"/>
          </a:xfrm>
          <a:custGeom>
            <a:avLst/>
            <a:gdLst/>
            <a:ahLst/>
            <a:cxnLst/>
            <a:rect l="l" t="t" r="r" b="b"/>
            <a:pathLst>
              <a:path w="149859" h="154940">
                <a:moveTo>
                  <a:pt x="71120" y="0"/>
                </a:moveTo>
                <a:lnTo>
                  <a:pt x="0" y="154939"/>
                </a:lnTo>
                <a:lnTo>
                  <a:pt x="149859" y="73660"/>
                </a:lnTo>
                <a:lnTo>
                  <a:pt x="71120" y="0"/>
                </a:lnTo>
                <a:close/>
              </a:path>
            </a:pathLst>
          </a:custGeom>
          <a:solidFill>
            <a:srgbClr val="000000"/>
          </a:solidFill>
        </p:spPr>
        <p:txBody>
          <a:bodyPr wrap="square" lIns="0" tIns="0" rIns="0" bIns="0" rtlCol="0"/>
          <a:lstStyle/>
          <a:p>
            <a:endParaRPr sz="1634">
              <a:solidFill>
                <a:prstClr val="black"/>
              </a:solidFill>
            </a:endParaRPr>
          </a:p>
        </p:txBody>
      </p:sp>
      <p:sp>
        <p:nvSpPr>
          <p:cNvPr id="17" name="object 17"/>
          <p:cNvSpPr/>
          <p:nvPr/>
        </p:nvSpPr>
        <p:spPr>
          <a:xfrm>
            <a:off x="7409970" y="2713039"/>
            <a:ext cx="1806131" cy="190756"/>
          </a:xfrm>
          <a:custGeom>
            <a:avLst/>
            <a:gdLst/>
            <a:ahLst/>
            <a:cxnLst/>
            <a:rect l="l" t="t" r="r" b="b"/>
            <a:pathLst>
              <a:path w="1990090" h="210185">
                <a:moveTo>
                  <a:pt x="1990090" y="209763"/>
                </a:moveTo>
                <a:lnTo>
                  <a:pt x="1984079" y="171693"/>
                </a:lnTo>
                <a:lnTo>
                  <a:pt x="1938916" y="108780"/>
                </a:lnTo>
                <a:lnTo>
                  <a:pt x="1901708" y="83494"/>
                </a:lnTo>
                <a:lnTo>
                  <a:pt x="1856045" y="62026"/>
                </a:lnTo>
                <a:lnTo>
                  <a:pt x="1802900" y="44154"/>
                </a:lnTo>
                <a:lnTo>
                  <a:pt x="1743246" y="29655"/>
                </a:lnTo>
                <a:lnTo>
                  <a:pt x="1678056" y="18308"/>
                </a:lnTo>
                <a:lnTo>
                  <a:pt x="1608300" y="9891"/>
                </a:lnTo>
                <a:lnTo>
                  <a:pt x="1534953" y="4182"/>
                </a:lnTo>
                <a:lnTo>
                  <a:pt x="1458987" y="959"/>
                </a:lnTo>
                <a:lnTo>
                  <a:pt x="1381373" y="0"/>
                </a:lnTo>
                <a:lnTo>
                  <a:pt x="1303086" y="1083"/>
                </a:lnTo>
                <a:lnTo>
                  <a:pt x="1225096" y="3986"/>
                </a:lnTo>
                <a:lnTo>
                  <a:pt x="1148377" y="8488"/>
                </a:lnTo>
                <a:lnTo>
                  <a:pt x="1073901" y="14366"/>
                </a:lnTo>
                <a:lnTo>
                  <a:pt x="1002641" y="21398"/>
                </a:lnTo>
                <a:lnTo>
                  <a:pt x="935569" y="29363"/>
                </a:lnTo>
                <a:lnTo>
                  <a:pt x="873658" y="38039"/>
                </a:lnTo>
                <a:lnTo>
                  <a:pt x="817879" y="47203"/>
                </a:lnTo>
                <a:lnTo>
                  <a:pt x="768968" y="56568"/>
                </a:lnTo>
                <a:lnTo>
                  <a:pt x="726056" y="65962"/>
                </a:lnTo>
                <a:lnTo>
                  <a:pt x="688283" y="75339"/>
                </a:lnTo>
                <a:lnTo>
                  <a:pt x="624720" y="93856"/>
                </a:lnTo>
                <a:lnTo>
                  <a:pt x="571406" y="111743"/>
                </a:lnTo>
                <a:lnTo>
                  <a:pt x="546445" y="120335"/>
                </a:lnTo>
                <a:lnTo>
                  <a:pt x="521468" y="128629"/>
                </a:lnTo>
                <a:lnTo>
                  <a:pt x="468032" y="144139"/>
                </a:lnTo>
                <a:lnTo>
                  <a:pt x="404226" y="157900"/>
                </a:lnTo>
                <a:lnTo>
                  <a:pt x="366285" y="164009"/>
                </a:lnTo>
                <a:lnTo>
                  <a:pt x="323175" y="169540"/>
                </a:lnTo>
                <a:lnTo>
                  <a:pt x="274035" y="174447"/>
                </a:lnTo>
                <a:lnTo>
                  <a:pt x="218007" y="178683"/>
                </a:lnTo>
                <a:lnTo>
                  <a:pt x="154231" y="182203"/>
                </a:lnTo>
                <a:lnTo>
                  <a:pt x="81848" y="184958"/>
                </a:lnTo>
                <a:lnTo>
                  <a:pt x="0" y="186903"/>
                </a:lnTo>
              </a:path>
            </a:pathLst>
          </a:custGeom>
          <a:ln w="3175">
            <a:solidFill>
              <a:srgbClr val="000000"/>
            </a:solidFill>
          </a:ln>
        </p:spPr>
        <p:txBody>
          <a:bodyPr wrap="square" lIns="0" tIns="0" rIns="0" bIns="0" rtlCol="0"/>
          <a:lstStyle/>
          <a:p>
            <a:endParaRPr sz="1634">
              <a:solidFill>
                <a:prstClr val="black"/>
              </a:solidFill>
            </a:endParaRPr>
          </a:p>
        </p:txBody>
      </p:sp>
      <p:sp>
        <p:nvSpPr>
          <p:cNvPr id="18" name="object 18"/>
          <p:cNvSpPr/>
          <p:nvPr/>
        </p:nvSpPr>
        <p:spPr>
          <a:xfrm>
            <a:off x="7265894" y="2833103"/>
            <a:ext cx="147533" cy="99124"/>
          </a:xfrm>
          <a:custGeom>
            <a:avLst/>
            <a:gdLst/>
            <a:ahLst/>
            <a:cxnLst/>
            <a:rect l="l" t="t" r="r" b="b"/>
            <a:pathLst>
              <a:path w="162560" h="109219">
                <a:moveTo>
                  <a:pt x="161289" y="0"/>
                </a:moveTo>
                <a:lnTo>
                  <a:pt x="0" y="55879"/>
                </a:lnTo>
                <a:lnTo>
                  <a:pt x="162560" y="109219"/>
                </a:lnTo>
                <a:lnTo>
                  <a:pt x="161289" y="0"/>
                </a:lnTo>
                <a:close/>
              </a:path>
            </a:pathLst>
          </a:custGeom>
          <a:solidFill>
            <a:srgbClr val="000000"/>
          </a:solidFill>
        </p:spPr>
        <p:txBody>
          <a:bodyPr wrap="square" lIns="0" tIns="0" rIns="0" bIns="0" rtlCol="0"/>
          <a:lstStyle/>
          <a:p>
            <a:endParaRPr sz="1634">
              <a:solidFill>
                <a:prstClr val="black"/>
              </a:solidFill>
            </a:endParaRPr>
          </a:p>
        </p:txBody>
      </p:sp>
      <p:sp>
        <p:nvSpPr>
          <p:cNvPr id="19" name="object 19"/>
          <p:cNvSpPr/>
          <p:nvPr/>
        </p:nvSpPr>
        <p:spPr>
          <a:xfrm>
            <a:off x="7491804" y="3507376"/>
            <a:ext cx="1724297" cy="433379"/>
          </a:xfrm>
          <a:custGeom>
            <a:avLst/>
            <a:gdLst/>
            <a:ahLst/>
            <a:cxnLst/>
            <a:rect l="l" t="t" r="r" b="b"/>
            <a:pathLst>
              <a:path w="1899920" h="477520">
                <a:moveTo>
                  <a:pt x="1899920" y="477519"/>
                </a:moveTo>
                <a:lnTo>
                  <a:pt x="1895167" y="430985"/>
                </a:lnTo>
                <a:lnTo>
                  <a:pt x="1880909" y="386996"/>
                </a:lnTo>
                <a:lnTo>
                  <a:pt x="1857147" y="345526"/>
                </a:lnTo>
                <a:lnTo>
                  <a:pt x="1823882" y="306547"/>
                </a:lnTo>
                <a:lnTo>
                  <a:pt x="1781115" y="270033"/>
                </a:lnTo>
                <a:lnTo>
                  <a:pt x="1728847" y="235958"/>
                </a:lnTo>
                <a:lnTo>
                  <a:pt x="1667078" y="204294"/>
                </a:lnTo>
                <a:lnTo>
                  <a:pt x="1595810" y="175016"/>
                </a:lnTo>
                <a:lnTo>
                  <a:pt x="1515044" y="148095"/>
                </a:lnTo>
                <a:lnTo>
                  <a:pt x="1424781" y="123507"/>
                </a:lnTo>
                <a:lnTo>
                  <a:pt x="1325021" y="101224"/>
                </a:lnTo>
                <a:lnTo>
                  <a:pt x="1215765" y="81219"/>
                </a:lnTo>
                <a:lnTo>
                  <a:pt x="1097015" y="63465"/>
                </a:lnTo>
                <a:lnTo>
                  <a:pt x="968772" y="47937"/>
                </a:lnTo>
                <a:lnTo>
                  <a:pt x="831036" y="34607"/>
                </a:lnTo>
                <a:lnTo>
                  <a:pt x="683808" y="23449"/>
                </a:lnTo>
                <a:lnTo>
                  <a:pt x="527090" y="14436"/>
                </a:lnTo>
                <a:lnTo>
                  <a:pt x="360881" y="7541"/>
                </a:lnTo>
                <a:lnTo>
                  <a:pt x="185184" y="2738"/>
                </a:lnTo>
                <a:lnTo>
                  <a:pt x="0" y="0"/>
                </a:lnTo>
              </a:path>
            </a:pathLst>
          </a:custGeom>
          <a:ln w="3175">
            <a:solidFill>
              <a:srgbClr val="000000"/>
            </a:solidFill>
          </a:ln>
        </p:spPr>
        <p:txBody>
          <a:bodyPr wrap="square" lIns="0" tIns="0" rIns="0" bIns="0" rtlCol="0"/>
          <a:lstStyle/>
          <a:p>
            <a:endParaRPr sz="1634">
              <a:solidFill>
                <a:prstClr val="black"/>
              </a:solidFill>
            </a:endParaRPr>
          </a:p>
        </p:txBody>
      </p:sp>
      <p:sp>
        <p:nvSpPr>
          <p:cNvPr id="20" name="object 20"/>
          <p:cNvSpPr/>
          <p:nvPr/>
        </p:nvSpPr>
        <p:spPr>
          <a:xfrm>
            <a:off x="7348882" y="3457815"/>
            <a:ext cx="147533" cy="97971"/>
          </a:xfrm>
          <a:custGeom>
            <a:avLst/>
            <a:gdLst/>
            <a:ahLst/>
            <a:cxnLst/>
            <a:rect l="l" t="t" r="r" b="b"/>
            <a:pathLst>
              <a:path w="162559" h="107950">
                <a:moveTo>
                  <a:pt x="162560" y="0"/>
                </a:moveTo>
                <a:lnTo>
                  <a:pt x="0" y="53339"/>
                </a:lnTo>
                <a:lnTo>
                  <a:pt x="161289" y="107950"/>
                </a:lnTo>
                <a:lnTo>
                  <a:pt x="162560" y="0"/>
                </a:lnTo>
                <a:close/>
              </a:path>
            </a:pathLst>
          </a:custGeom>
          <a:solidFill>
            <a:srgbClr val="000000"/>
          </a:solidFill>
        </p:spPr>
        <p:txBody>
          <a:bodyPr wrap="square" lIns="0" tIns="0" rIns="0" bIns="0" rtlCol="0"/>
          <a:lstStyle/>
          <a:p>
            <a:endParaRPr sz="1634">
              <a:solidFill>
                <a:prstClr val="black"/>
              </a:solidFill>
            </a:endParaRPr>
          </a:p>
        </p:txBody>
      </p:sp>
      <p:sp>
        <p:nvSpPr>
          <p:cNvPr id="21" name="object 21"/>
          <p:cNvSpPr txBox="1"/>
          <p:nvPr/>
        </p:nvSpPr>
        <p:spPr>
          <a:xfrm>
            <a:off x="1953537" y="2430406"/>
            <a:ext cx="1837252" cy="1002006"/>
          </a:xfrm>
          <a:prstGeom prst="rect">
            <a:avLst/>
          </a:prstGeom>
        </p:spPr>
        <p:txBody>
          <a:bodyPr vert="horz" wrap="square" lIns="0" tIns="0" rIns="0" bIns="0" rtlCol="0">
            <a:spAutoFit/>
          </a:bodyPr>
          <a:lstStyle/>
          <a:p>
            <a:pPr marL="1161873"/>
            <a:r>
              <a:rPr sz="2178" spc="-5" dirty="0">
                <a:solidFill>
                  <a:srgbClr val="3B3B3B"/>
                </a:solidFill>
                <a:latin typeface="Courier New"/>
                <a:cs typeface="Courier New"/>
              </a:rPr>
              <a:t>void</a:t>
            </a:r>
            <a:endParaRPr sz="2178">
              <a:solidFill>
                <a:prstClr val="black"/>
              </a:solidFill>
              <a:latin typeface="Courier New"/>
              <a:cs typeface="Courier New"/>
            </a:endParaRPr>
          </a:p>
          <a:p>
            <a:pPr marL="433973" marR="219004" indent="-423023">
              <a:lnSpc>
                <a:spcPts val="2623"/>
              </a:lnSpc>
              <a:spcBef>
                <a:spcPts val="5"/>
              </a:spcBef>
              <a:tabLst>
                <a:tab pos="773429" algn="l"/>
              </a:tabLst>
            </a:pPr>
            <a:r>
              <a:rPr sz="1634" spc="-9" dirty="0">
                <a:solidFill>
                  <a:srgbClr val="FF0000"/>
                </a:solidFill>
                <a:latin typeface="Arial"/>
                <a:cs typeface="Arial"/>
              </a:rPr>
              <a:t>C</a:t>
            </a:r>
            <a:r>
              <a:rPr sz="1634" spc="45" dirty="0">
                <a:solidFill>
                  <a:srgbClr val="FF0000"/>
                </a:solidFill>
                <a:latin typeface="Arial"/>
                <a:cs typeface="Arial"/>
              </a:rPr>
              <a:t>an</a:t>
            </a:r>
            <a:r>
              <a:rPr sz="1634" spc="681" dirty="0">
                <a:solidFill>
                  <a:srgbClr val="FF0000"/>
                </a:solidFill>
                <a:latin typeface="Arial"/>
                <a:cs typeface="Arial"/>
              </a:rPr>
              <a:t>'</a:t>
            </a:r>
            <a:r>
              <a:rPr sz="1634" spc="390" dirty="0">
                <a:solidFill>
                  <a:srgbClr val="FF0000"/>
                </a:solidFill>
                <a:latin typeface="Arial"/>
                <a:cs typeface="Arial"/>
              </a:rPr>
              <a:t>t</a:t>
            </a:r>
            <a:r>
              <a:rPr sz="1634" dirty="0">
                <a:solidFill>
                  <a:srgbClr val="FF0000"/>
                </a:solidFill>
                <a:latin typeface="Arial"/>
                <a:cs typeface="Arial"/>
              </a:rPr>
              <a:t>	</a:t>
            </a:r>
            <a:r>
              <a:rPr sz="1634" spc="54" dirty="0">
                <a:solidFill>
                  <a:srgbClr val="FF0000"/>
                </a:solidFill>
                <a:latin typeface="Arial"/>
                <a:cs typeface="Arial"/>
              </a:rPr>
              <a:t>m</a:t>
            </a:r>
            <a:r>
              <a:rPr sz="1634" spc="41" dirty="0">
                <a:solidFill>
                  <a:srgbClr val="FF0000"/>
                </a:solidFill>
                <a:latin typeface="Arial"/>
                <a:cs typeface="Arial"/>
              </a:rPr>
              <a:t>u</a:t>
            </a:r>
            <a:r>
              <a:rPr sz="1634" spc="227" dirty="0">
                <a:solidFill>
                  <a:srgbClr val="FF0000"/>
                </a:solidFill>
                <a:latin typeface="Arial"/>
                <a:cs typeface="Arial"/>
              </a:rPr>
              <a:t>l</a:t>
            </a:r>
            <a:r>
              <a:rPr sz="1634" spc="281" dirty="0">
                <a:solidFill>
                  <a:srgbClr val="FF0000"/>
                </a:solidFill>
                <a:latin typeface="Arial"/>
                <a:cs typeface="Arial"/>
              </a:rPr>
              <a:t>t</a:t>
            </a:r>
            <a:r>
              <a:rPr sz="1634" spc="91" dirty="0">
                <a:solidFill>
                  <a:srgbClr val="FF0000"/>
                </a:solidFill>
                <a:latin typeface="Arial"/>
                <a:cs typeface="Arial"/>
              </a:rPr>
              <a:t>i</a:t>
            </a:r>
            <a:r>
              <a:rPr sz="1634" spc="145" dirty="0">
                <a:solidFill>
                  <a:srgbClr val="FF0000"/>
                </a:solidFill>
                <a:latin typeface="Arial"/>
                <a:cs typeface="Arial"/>
              </a:rPr>
              <a:t>p</a:t>
            </a:r>
            <a:r>
              <a:rPr sz="1634" spc="132" dirty="0">
                <a:solidFill>
                  <a:srgbClr val="FF0000"/>
                </a:solidFill>
                <a:latin typeface="Arial"/>
                <a:cs typeface="Arial"/>
              </a:rPr>
              <a:t>l</a:t>
            </a:r>
            <a:r>
              <a:rPr sz="1634" spc="41" dirty="0">
                <a:solidFill>
                  <a:srgbClr val="FF0000"/>
                </a:solidFill>
                <a:latin typeface="Arial"/>
                <a:cs typeface="Arial"/>
              </a:rPr>
              <a:t>y</a:t>
            </a:r>
            <a:r>
              <a:rPr sz="1634" spc="23" dirty="0">
                <a:solidFill>
                  <a:srgbClr val="FF0000"/>
                </a:solidFill>
                <a:latin typeface="Arial"/>
                <a:cs typeface="Arial"/>
              </a:rPr>
              <a:t> </a:t>
            </a:r>
            <a:r>
              <a:rPr sz="1634" spc="-27" dirty="0">
                <a:solidFill>
                  <a:srgbClr val="FF0000"/>
                </a:solidFill>
                <a:latin typeface="Arial"/>
                <a:cs typeface="Arial"/>
              </a:rPr>
              <a:t>s</a:t>
            </a:r>
            <a:r>
              <a:rPr sz="1634" spc="390" dirty="0">
                <a:solidFill>
                  <a:srgbClr val="FF0000"/>
                </a:solidFill>
                <a:latin typeface="Arial"/>
                <a:cs typeface="Arial"/>
              </a:rPr>
              <a:t>t</a:t>
            </a:r>
            <a:r>
              <a:rPr sz="1634" spc="309" dirty="0">
                <a:solidFill>
                  <a:srgbClr val="FF0000"/>
                </a:solidFill>
                <a:latin typeface="Arial"/>
                <a:cs typeface="Arial"/>
              </a:rPr>
              <a:t>r</a:t>
            </a:r>
            <a:r>
              <a:rPr sz="1634" spc="95" dirty="0">
                <a:solidFill>
                  <a:srgbClr val="FF0000"/>
                </a:solidFill>
                <a:latin typeface="Arial"/>
                <a:cs typeface="Arial"/>
              </a:rPr>
              <a:t>in</a:t>
            </a:r>
            <a:r>
              <a:rPr sz="1634" spc="236" dirty="0">
                <a:solidFill>
                  <a:srgbClr val="FF0000"/>
                </a:solidFill>
                <a:latin typeface="Arial"/>
                <a:cs typeface="Arial"/>
              </a:rPr>
              <a:t>g</a:t>
            </a:r>
            <a:r>
              <a:rPr sz="1634" spc="-18" dirty="0">
                <a:solidFill>
                  <a:srgbClr val="FF0000"/>
                </a:solidFill>
                <a:latin typeface="Arial"/>
                <a:cs typeface="Arial"/>
              </a:rPr>
              <a:t>s</a:t>
            </a:r>
            <a:endParaRPr sz="1634">
              <a:solidFill>
                <a:prstClr val="black"/>
              </a:solidFill>
              <a:latin typeface="Arial"/>
              <a:cs typeface="Arial"/>
            </a:endParaRPr>
          </a:p>
        </p:txBody>
      </p:sp>
      <p:sp>
        <p:nvSpPr>
          <p:cNvPr id="22" name="object 22"/>
          <p:cNvSpPr txBox="1"/>
          <p:nvPr/>
        </p:nvSpPr>
        <p:spPr>
          <a:xfrm>
            <a:off x="3933714" y="2430407"/>
            <a:ext cx="2513255" cy="335156"/>
          </a:xfrm>
          <a:prstGeom prst="rect">
            <a:avLst/>
          </a:prstGeom>
        </p:spPr>
        <p:txBody>
          <a:bodyPr vert="horz" wrap="square" lIns="0" tIns="0" rIns="0" bIns="0" rtlCol="0">
            <a:spAutoFit/>
          </a:bodyPr>
          <a:lstStyle/>
          <a:p>
            <a:pPr marL="11527"/>
            <a:r>
              <a:rPr sz="2178" spc="-5" dirty="0">
                <a:solidFill>
                  <a:srgbClr val="3B3B3B"/>
                </a:solidFill>
                <a:latin typeface="Courier New"/>
                <a:cs typeface="Courier New"/>
              </a:rPr>
              <a:t>doSomething(</a:t>
            </a:r>
            <a:r>
              <a:rPr sz="2178" dirty="0">
                <a:solidFill>
                  <a:srgbClr val="3B3B3B"/>
                </a:solidFill>
                <a:latin typeface="Courier New"/>
                <a:cs typeface="Courier New"/>
              </a:rPr>
              <a:t>) {</a:t>
            </a:r>
            <a:endParaRPr sz="2178">
              <a:solidFill>
                <a:prstClr val="black"/>
              </a:solidFill>
              <a:latin typeface="Courier New"/>
              <a:cs typeface="Courier New"/>
            </a:endParaRPr>
          </a:p>
        </p:txBody>
      </p:sp>
      <p:sp>
        <p:nvSpPr>
          <p:cNvPr id="23" name="object 23"/>
          <p:cNvSpPr txBox="1"/>
          <p:nvPr/>
        </p:nvSpPr>
        <p:spPr>
          <a:xfrm>
            <a:off x="3767738" y="2745068"/>
            <a:ext cx="3509106" cy="335156"/>
          </a:xfrm>
          <a:prstGeom prst="rect">
            <a:avLst/>
          </a:prstGeom>
        </p:spPr>
        <p:txBody>
          <a:bodyPr vert="horz" wrap="square" lIns="0" tIns="0" rIns="0" bIns="0" rtlCol="0">
            <a:spAutoFit/>
          </a:bodyPr>
          <a:lstStyle/>
          <a:p>
            <a:pPr marL="11527"/>
            <a:r>
              <a:rPr sz="2178" spc="-5" dirty="0">
                <a:solidFill>
                  <a:srgbClr val="3B3B3B"/>
                </a:solidFill>
                <a:latin typeface="Courier New"/>
                <a:cs typeface="Courier New"/>
              </a:rPr>
              <a:t>int[</a:t>
            </a:r>
            <a:r>
              <a:rPr sz="2178" dirty="0">
                <a:solidFill>
                  <a:srgbClr val="3B3B3B"/>
                </a:solidFill>
                <a:latin typeface="Courier New"/>
                <a:cs typeface="Courier New"/>
              </a:rPr>
              <a:t>] x</a:t>
            </a:r>
            <a:r>
              <a:rPr sz="2178" spc="-5" dirty="0">
                <a:solidFill>
                  <a:srgbClr val="3B3B3B"/>
                </a:solidFill>
                <a:latin typeface="Courier New"/>
                <a:cs typeface="Courier New"/>
              </a:rPr>
              <a:t> </a:t>
            </a:r>
            <a:r>
              <a:rPr sz="2178" dirty="0">
                <a:solidFill>
                  <a:srgbClr val="3B3B3B"/>
                </a:solidFill>
                <a:latin typeface="Courier New"/>
                <a:cs typeface="Courier New"/>
              </a:rPr>
              <a:t>=</a:t>
            </a:r>
            <a:r>
              <a:rPr sz="2178" spc="-5" dirty="0">
                <a:solidFill>
                  <a:srgbClr val="3B3B3B"/>
                </a:solidFill>
                <a:latin typeface="Courier New"/>
                <a:cs typeface="Courier New"/>
              </a:rPr>
              <a:t> </a:t>
            </a:r>
            <a:r>
              <a:rPr sz="2178" b="1" spc="-5" dirty="0">
                <a:solidFill>
                  <a:srgbClr val="FF0000"/>
                </a:solidFill>
                <a:latin typeface="Courier New"/>
                <a:cs typeface="Courier New"/>
              </a:rPr>
              <a:t>ne</a:t>
            </a:r>
            <a:r>
              <a:rPr sz="2178" b="1" dirty="0">
                <a:solidFill>
                  <a:srgbClr val="FF0000"/>
                </a:solidFill>
                <a:latin typeface="Courier New"/>
                <a:cs typeface="Courier New"/>
              </a:rPr>
              <a:t>w </a:t>
            </a:r>
            <a:r>
              <a:rPr sz="2178" b="1" spc="-5" dirty="0">
                <a:solidFill>
                  <a:srgbClr val="FF0000"/>
                </a:solidFill>
                <a:latin typeface="Courier New"/>
                <a:cs typeface="Courier New"/>
              </a:rPr>
              <a:t>string</a:t>
            </a:r>
            <a:r>
              <a:rPr sz="2178" dirty="0">
                <a:solidFill>
                  <a:srgbClr val="3B3B3B"/>
                </a:solidFill>
                <a:latin typeface="Courier New"/>
                <a:cs typeface="Courier New"/>
              </a:rPr>
              <a:t>;</a:t>
            </a:r>
            <a:endParaRPr sz="2178">
              <a:solidFill>
                <a:prstClr val="black"/>
              </a:solidFill>
              <a:latin typeface="Courier New"/>
              <a:cs typeface="Courier New"/>
            </a:endParaRPr>
          </a:p>
        </p:txBody>
      </p:sp>
      <p:sp>
        <p:nvSpPr>
          <p:cNvPr id="24" name="object 24"/>
          <p:cNvSpPr txBox="1"/>
          <p:nvPr/>
        </p:nvSpPr>
        <p:spPr>
          <a:xfrm>
            <a:off x="3767738" y="3298756"/>
            <a:ext cx="3581144" cy="335156"/>
          </a:xfrm>
          <a:prstGeom prst="rect">
            <a:avLst/>
          </a:prstGeom>
        </p:spPr>
        <p:txBody>
          <a:bodyPr vert="horz" wrap="square" lIns="0" tIns="0" rIns="0" bIns="0" rtlCol="0">
            <a:spAutoFit/>
          </a:bodyPr>
          <a:lstStyle/>
          <a:p>
            <a:pPr marL="11527"/>
            <a:r>
              <a:rPr sz="2178" spc="-5" dirty="0">
                <a:solidFill>
                  <a:srgbClr val="3B3B3B"/>
                </a:solidFill>
                <a:latin typeface="Courier New"/>
                <a:cs typeface="Courier New"/>
              </a:rPr>
              <a:t>x[5</a:t>
            </a:r>
            <a:r>
              <a:rPr sz="2178" dirty="0">
                <a:solidFill>
                  <a:srgbClr val="3B3B3B"/>
                </a:solidFill>
                <a:latin typeface="Courier New"/>
                <a:cs typeface="Courier New"/>
              </a:rPr>
              <a:t>] =</a:t>
            </a:r>
            <a:r>
              <a:rPr sz="2178" spc="-5" dirty="0">
                <a:solidFill>
                  <a:srgbClr val="3B3B3B"/>
                </a:solidFill>
                <a:latin typeface="Courier New"/>
                <a:cs typeface="Courier New"/>
              </a:rPr>
              <a:t> </a:t>
            </a:r>
            <a:r>
              <a:rPr sz="2178" b="1" spc="-5" dirty="0">
                <a:solidFill>
                  <a:srgbClr val="FF0000"/>
                </a:solidFill>
                <a:latin typeface="Courier New"/>
                <a:cs typeface="Courier New"/>
              </a:rPr>
              <a:t>myIntege</a:t>
            </a:r>
            <a:r>
              <a:rPr sz="2178" b="1" dirty="0">
                <a:solidFill>
                  <a:srgbClr val="FF0000"/>
                </a:solidFill>
                <a:latin typeface="Courier New"/>
                <a:cs typeface="Courier New"/>
              </a:rPr>
              <a:t>r *</a:t>
            </a:r>
            <a:r>
              <a:rPr sz="2178" b="1" spc="-5" dirty="0">
                <a:solidFill>
                  <a:srgbClr val="FF0000"/>
                </a:solidFill>
                <a:latin typeface="Courier New"/>
                <a:cs typeface="Courier New"/>
              </a:rPr>
              <a:t> y</a:t>
            </a:r>
            <a:r>
              <a:rPr sz="2178" dirty="0">
                <a:solidFill>
                  <a:srgbClr val="3B3B3B"/>
                </a:solidFill>
                <a:latin typeface="Courier New"/>
                <a:cs typeface="Courier New"/>
              </a:rPr>
              <a:t>;</a:t>
            </a:r>
            <a:endParaRPr sz="2178">
              <a:solidFill>
                <a:prstClr val="black"/>
              </a:solidFill>
              <a:latin typeface="Courier New"/>
              <a:cs typeface="Courier New"/>
            </a:endParaRPr>
          </a:p>
        </p:txBody>
      </p:sp>
      <p:sp>
        <p:nvSpPr>
          <p:cNvPr id="25" name="object 25"/>
          <p:cNvSpPr txBox="1"/>
          <p:nvPr/>
        </p:nvSpPr>
        <p:spPr>
          <a:xfrm>
            <a:off x="3103837" y="3686746"/>
            <a:ext cx="189604" cy="335156"/>
          </a:xfrm>
          <a:prstGeom prst="rect">
            <a:avLst/>
          </a:prstGeom>
        </p:spPr>
        <p:txBody>
          <a:bodyPr vert="horz" wrap="square" lIns="0" tIns="0" rIns="0" bIns="0" rtlCol="0">
            <a:spAutoFit/>
          </a:bodyPr>
          <a:lstStyle/>
          <a:p>
            <a:pPr marL="11527"/>
            <a:r>
              <a:rPr sz="2178" dirty="0">
                <a:solidFill>
                  <a:srgbClr val="3B3B3B"/>
                </a:solidFill>
                <a:latin typeface="Courier New"/>
                <a:cs typeface="Courier New"/>
              </a:rPr>
              <a:t>}</a:t>
            </a:r>
            <a:endParaRPr sz="2178">
              <a:solidFill>
                <a:prstClr val="black"/>
              </a:solidFill>
              <a:latin typeface="Courier New"/>
              <a:cs typeface="Courier New"/>
            </a:endParaRPr>
          </a:p>
        </p:txBody>
      </p:sp>
      <p:sp>
        <p:nvSpPr>
          <p:cNvPr id="26" name="object 26"/>
          <p:cNvSpPr txBox="1"/>
          <p:nvPr/>
        </p:nvSpPr>
        <p:spPr>
          <a:xfrm>
            <a:off x="3103837" y="4000255"/>
            <a:ext cx="3343131" cy="335156"/>
          </a:xfrm>
          <a:prstGeom prst="rect">
            <a:avLst/>
          </a:prstGeom>
        </p:spPr>
        <p:txBody>
          <a:bodyPr vert="horz" wrap="square" lIns="0" tIns="0" rIns="0" bIns="0" rtlCol="0">
            <a:spAutoFit/>
          </a:bodyPr>
          <a:lstStyle/>
          <a:p>
            <a:pPr marL="11527"/>
            <a:r>
              <a:rPr sz="2178" b="1" spc="-5" dirty="0">
                <a:solidFill>
                  <a:srgbClr val="FF0000"/>
                </a:solidFill>
                <a:latin typeface="Courier New"/>
                <a:cs typeface="Courier New"/>
              </a:rPr>
              <a:t>voi</a:t>
            </a:r>
            <a:r>
              <a:rPr sz="2178" b="1" dirty="0">
                <a:solidFill>
                  <a:srgbClr val="FF0000"/>
                </a:solidFill>
                <a:latin typeface="Courier New"/>
                <a:cs typeface="Courier New"/>
              </a:rPr>
              <a:t>d </a:t>
            </a:r>
            <a:r>
              <a:rPr sz="2178" b="1" spc="-5" dirty="0">
                <a:solidFill>
                  <a:srgbClr val="FF0000"/>
                </a:solidFill>
                <a:latin typeface="Courier New"/>
                <a:cs typeface="Courier New"/>
              </a:rPr>
              <a:t>doSomething(</a:t>
            </a:r>
            <a:r>
              <a:rPr sz="2178" b="1" dirty="0">
                <a:solidFill>
                  <a:srgbClr val="FF0000"/>
                </a:solidFill>
                <a:latin typeface="Courier New"/>
                <a:cs typeface="Courier New"/>
              </a:rPr>
              <a:t>)</a:t>
            </a:r>
            <a:r>
              <a:rPr sz="2178" b="1" spc="-5" dirty="0">
                <a:solidFill>
                  <a:srgbClr val="FF0000"/>
                </a:solidFill>
                <a:latin typeface="Courier New"/>
                <a:cs typeface="Courier New"/>
              </a:rPr>
              <a:t> </a:t>
            </a:r>
            <a:r>
              <a:rPr sz="2178" dirty="0">
                <a:solidFill>
                  <a:srgbClr val="3B3B3B"/>
                </a:solidFill>
                <a:latin typeface="Courier New"/>
                <a:cs typeface="Courier New"/>
              </a:rPr>
              <a:t>{</a:t>
            </a:r>
            <a:endParaRPr sz="2178">
              <a:solidFill>
                <a:prstClr val="black"/>
              </a:solidFill>
              <a:latin typeface="Courier New"/>
              <a:cs typeface="Courier New"/>
            </a:endParaRPr>
          </a:p>
        </p:txBody>
      </p:sp>
      <p:sp>
        <p:nvSpPr>
          <p:cNvPr id="27" name="object 27"/>
          <p:cNvSpPr txBox="1"/>
          <p:nvPr/>
        </p:nvSpPr>
        <p:spPr>
          <a:xfrm>
            <a:off x="8615594" y="2063354"/>
            <a:ext cx="1615951" cy="673902"/>
          </a:xfrm>
          <a:prstGeom prst="rect">
            <a:avLst/>
          </a:prstGeom>
        </p:spPr>
        <p:txBody>
          <a:bodyPr vert="horz" wrap="square" lIns="0" tIns="0" rIns="0" bIns="0" rtlCol="0">
            <a:spAutoFit/>
          </a:bodyPr>
          <a:lstStyle/>
          <a:p>
            <a:pPr marL="329658" marR="4611" indent="-318132">
              <a:lnSpc>
                <a:spcPct val="134300"/>
              </a:lnSpc>
              <a:tabLst>
                <a:tab pos="1232185" algn="l"/>
              </a:tabLst>
            </a:pPr>
            <a:r>
              <a:rPr sz="1634" spc="504" dirty="0">
                <a:solidFill>
                  <a:srgbClr val="FF0000"/>
                </a:solidFill>
                <a:latin typeface="Arial"/>
                <a:cs typeface="Arial"/>
              </a:rPr>
              <a:t>I</a:t>
            </a:r>
            <a:r>
              <a:rPr sz="1634" spc="95" dirty="0">
                <a:solidFill>
                  <a:srgbClr val="FF0000"/>
                </a:solidFill>
                <a:latin typeface="Arial"/>
                <a:cs typeface="Arial"/>
              </a:rPr>
              <a:t>n</a:t>
            </a:r>
            <a:r>
              <a:rPr sz="1634" spc="390" dirty="0">
                <a:solidFill>
                  <a:srgbClr val="FF0000"/>
                </a:solidFill>
                <a:latin typeface="Arial"/>
                <a:cs typeface="Arial"/>
              </a:rPr>
              <a:t>t</a:t>
            </a:r>
            <a:r>
              <a:rPr sz="1634" spc="200" dirty="0">
                <a:solidFill>
                  <a:srgbClr val="FF0000"/>
                </a:solidFill>
                <a:latin typeface="Arial"/>
                <a:cs typeface="Arial"/>
              </a:rPr>
              <a:t>er</a:t>
            </a:r>
            <a:r>
              <a:rPr sz="1634" spc="567" dirty="0">
                <a:solidFill>
                  <a:srgbClr val="FF0000"/>
                </a:solidFill>
                <a:latin typeface="Arial"/>
                <a:cs typeface="Arial"/>
              </a:rPr>
              <a:t>f</a:t>
            </a:r>
            <a:r>
              <a:rPr sz="1634" spc="54" dirty="0">
                <a:solidFill>
                  <a:srgbClr val="FF0000"/>
                </a:solidFill>
                <a:latin typeface="Arial"/>
                <a:cs typeface="Arial"/>
              </a:rPr>
              <a:t>a</a:t>
            </a:r>
            <a:r>
              <a:rPr sz="1634" spc="41" dirty="0">
                <a:solidFill>
                  <a:srgbClr val="FF0000"/>
                </a:solidFill>
                <a:latin typeface="Arial"/>
                <a:cs typeface="Arial"/>
              </a:rPr>
              <a:t>c</a:t>
            </a:r>
            <a:r>
              <a:rPr sz="1634" spc="91" dirty="0">
                <a:solidFill>
                  <a:srgbClr val="FF0000"/>
                </a:solidFill>
                <a:latin typeface="Arial"/>
                <a:cs typeface="Arial"/>
              </a:rPr>
              <a:t>e</a:t>
            </a:r>
            <a:r>
              <a:rPr sz="1634" dirty="0">
                <a:solidFill>
                  <a:srgbClr val="FF0000"/>
                </a:solidFill>
                <a:latin typeface="Arial"/>
                <a:cs typeface="Arial"/>
              </a:rPr>
              <a:t>	</a:t>
            </a:r>
            <a:r>
              <a:rPr sz="1634" spc="95" dirty="0">
                <a:solidFill>
                  <a:srgbClr val="FF0000"/>
                </a:solidFill>
                <a:latin typeface="Arial"/>
                <a:cs typeface="Arial"/>
              </a:rPr>
              <a:t>n</a:t>
            </a:r>
            <a:r>
              <a:rPr sz="1634" spc="159" dirty="0">
                <a:solidFill>
                  <a:srgbClr val="FF0000"/>
                </a:solidFill>
                <a:latin typeface="Arial"/>
                <a:cs typeface="Arial"/>
              </a:rPr>
              <a:t>o</a:t>
            </a:r>
            <a:r>
              <a:rPr sz="1634" spc="390" dirty="0">
                <a:solidFill>
                  <a:srgbClr val="FF0000"/>
                </a:solidFill>
                <a:latin typeface="Arial"/>
                <a:cs typeface="Arial"/>
              </a:rPr>
              <a:t>t </a:t>
            </a:r>
            <a:r>
              <a:rPr sz="1634" spc="245" dirty="0">
                <a:solidFill>
                  <a:srgbClr val="FF0000"/>
                </a:solidFill>
                <a:latin typeface="Arial"/>
                <a:cs typeface="Arial"/>
              </a:rPr>
              <a:t>d</a:t>
            </a:r>
            <a:r>
              <a:rPr sz="1634" spc="95" dirty="0">
                <a:solidFill>
                  <a:srgbClr val="FF0000"/>
                </a:solidFill>
                <a:latin typeface="Arial"/>
                <a:cs typeface="Arial"/>
              </a:rPr>
              <a:t>e</a:t>
            </a:r>
            <a:r>
              <a:rPr sz="1634" spc="100" dirty="0">
                <a:solidFill>
                  <a:srgbClr val="FF0000"/>
                </a:solidFill>
                <a:latin typeface="Arial"/>
                <a:cs typeface="Arial"/>
              </a:rPr>
              <a:t>c</a:t>
            </a:r>
            <a:r>
              <a:rPr sz="1634" spc="150" dirty="0">
                <a:solidFill>
                  <a:srgbClr val="FF0000"/>
                </a:solidFill>
                <a:latin typeface="Arial"/>
                <a:cs typeface="Arial"/>
              </a:rPr>
              <a:t>la</a:t>
            </a:r>
            <a:r>
              <a:rPr sz="1634" spc="118" dirty="0">
                <a:solidFill>
                  <a:srgbClr val="FF0000"/>
                </a:solidFill>
                <a:latin typeface="Arial"/>
                <a:cs typeface="Arial"/>
              </a:rPr>
              <a:t>r</a:t>
            </a:r>
            <a:r>
              <a:rPr sz="1634" spc="95" dirty="0">
                <a:solidFill>
                  <a:srgbClr val="FF0000"/>
                </a:solidFill>
                <a:latin typeface="Arial"/>
                <a:cs typeface="Arial"/>
              </a:rPr>
              <a:t>e</a:t>
            </a:r>
            <a:r>
              <a:rPr sz="1634" spc="254" dirty="0">
                <a:solidFill>
                  <a:srgbClr val="FF0000"/>
                </a:solidFill>
                <a:latin typeface="Arial"/>
                <a:cs typeface="Arial"/>
              </a:rPr>
              <a:t>d</a:t>
            </a:r>
            <a:endParaRPr sz="1634">
              <a:solidFill>
                <a:prstClr val="black"/>
              </a:solidFill>
              <a:latin typeface="Arial"/>
              <a:cs typeface="Arial"/>
            </a:endParaRPr>
          </a:p>
        </p:txBody>
      </p:sp>
      <p:sp>
        <p:nvSpPr>
          <p:cNvPr id="28" name="object 28"/>
          <p:cNvSpPr txBox="1"/>
          <p:nvPr/>
        </p:nvSpPr>
        <p:spPr>
          <a:xfrm>
            <a:off x="8545286" y="3020017"/>
            <a:ext cx="1339327" cy="251479"/>
          </a:xfrm>
          <a:prstGeom prst="rect">
            <a:avLst/>
          </a:prstGeom>
        </p:spPr>
        <p:txBody>
          <a:bodyPr vert="horz" wrap="square" lIns="0" tIns="0" rIns="0" bIns="0" rtlCol="0">
            <a:spAutoFit/>
          </a:bodyPr>
          <a:lstStyle/>
          <a:p>
            <a:pPr marL="11527">
              <a:tabLst>
                <a:tab pos="847199" algn="l"/>
              </a:tabLst>
            </a:pPr>
            <a:r>
              <a:rPr sz="1634" spc="-103" dirty="0">
                <a:solidFill>
                  <a:srgbClr val="FF0000"/>
                </a:solidFill>
                <a:latin typeface="Arial"/>
                <a:cs typeface="Arial"/>
              </a:rPr>
              <a:t>W</a:t>
            </a:r>
            <a:r>
              <a:rPr sz="1634" spc="300" dirty="0">
                <a:solidFill>
                  <a:srgbClr val="FF0000"/>
                </a:solidFill>
                <a:latin typeface="Arial"/>
                <a:cs typeface="Arial"/>
              </a:rPr>
              <a:t>r</a:t>
            </a:r>
            <a:r>
              <a:rPr sz="1634" spc="159" dirty="0">
                <a:solidFill>
                  <a:srgbClr val="FF0000"/>
                </a:solidFill>
                <a:latin typeface="Arial"/>
                <a:cs typeface="Arial"/>
              </a:rPr>
              <a:t>o</a:t>
            </a:r>
            <a:r>
              <a:rPr sz="1634" spc="100" dirty="0">
                <a:solidFill>
                  <a:srgbClr val="FF0000"/>
                </a:solidFill>
                <a:latin typeface="Arial"/>
                <a:cs typeface="Arial"/>
              </a:rPr>
              <a:t>n</a:t>
            </a:r>
            <a:r>
              <a:rPr sz="1634" spc="236" dirty="0">
                <a:solidFill>
                  <a:srgbClr val="FF0000"/>
                </a:solidFill>
                <a:latin typeface="Arial"/>
                <a:cs typeface="Arial"/>
              </a:rPr>
              <a:t>g</a:t>
            </a:r>
            <a:r>
              <a:rPr sz="1634" dirty="0">
                <a:solidFill>
                  <a:srgbClr val="FF0000"/>
                </a:solidFill>
                <a:latin typeface="Arial"/>
                <a:cs typeface="Arial"/>
              </a:rPr>
              <a:t>	</a:t>
            </a:r>
            <a:r>
              <a:rPr sz="1634" spc="390" dirty="0">
                <a:solidFill>
                  <a:srgbClr val="FF0000"/>
                </a:solidFill>
                <a:latin typeface="Arial"/>
                <a:cs typeface="Arial"/>
              </a:rPr>
              <a:t>t</a:t>
            </a:r>
            <a:r>
              <a:rPr sz="1634" spc="41" dirty="0">
                <a:solidFill>
                  <a:srgbClr val="FF0000"/>
                </a:solidFill>
                <a:latin typeface="Arial"/>
                <a:cs typeface="Arial"/>
              </a:rPr>
              <a:t>y</a:t>
            </a:r>
            <a:r>
              <a:rPr sz="1634" spc="145" dirty="0">
                <a:solidFill>
                  <a:srgbClr val="FF0000"/>
                </a:solidFill>
                <a:latin typeface="Arial"/>
                <a:cs typeface="Arial"/>
              </a:rPr>
              <a:t>p</a:t>
            </a:r>
            <a:r>
              <a:rPr sz="1634" spc="91" dirty="0">
                <a:solidFill>
                  <a:srgbClr val="FF0000"/>
                </a:solidFill>
                <a:latin typeface="Arial"/>
                <a:cs typeface="Arial"/>
              </a:rPr>
              <a:t>e</a:t>
            </a:r>
            <a:endParaRPr sz="1634">
              <a:solidFill>
                <a:prstClr val="black"/>
              </a:solidFill>
              <a:latin typeface="Arial"/>
              <a:cs typeface="Arial"/>
            </a:endParaRPr>
          </a:p>
        </p:txBody>
      </p:sp>
      <p:sp>
        <p:nvSpPr>
          <p:cNvPr id="29" name="object 29"/>
          <p:cNvSpPr txBox="1"/>
          <p:nvPr/>
        </p:nvSpPr>
        <p:spPr>
          <a:xfrm>
            <a:off x="8513013" y="4057361"/>
            <a:ext cx="1406178" cy="673902"/>
          </a:xfrm>
          <a:prstGeom prst="rect">
            <a:avLst/>
          </a:prstGeom>
        </p:spPr>
        <p:txBody>
          <a:bodyPr vert="horz" wrap="square" lIns="0" tIns="0" rIns="0" bIns="0" rtlCol="0">
            <a:spAutoFit/>
          </a:bodyPr>
          <a:lstStyle/>
          <a:p>
            <a:pPr marL="224767" marR="4611" indent="-213241">
              <a:lnSpc>
                <a:spcPct val="134300"/>
              </a:lnSpc>
              <a:tabLst>
                <a:tab pos="1022402" algn="l"/>
              </a:tabLst>
            </a:pPr>
            <a:r>
              <a:rPr sz="1634" spc="109" dirty="0">
                <a:solidFill>
                  <a:srgbClr val="FF0000"/>
                </a:solidFill>
                <a:latin typeface="Arial"/>
                <a:cs typeface="Arial"/>
              </a:rPr>
              <a:t>V</a:t>
            </a:r>
            <a:r>
              <a:rPr sz="1634" spc="150" dirty="0">
                <a:solidFill>
                  <a:srgbClr val="FF0000"/>
                </a:solidFill>
                <a:latin typeface="Arial"/>
                <a:cs typeface="Arial"/>
              </a:rPr>
              <a:t>ar</a:t>
            </a:r>
            <a:r>
              <a:rPr sz="1634" spc="68" dirty="0">
                <a:solidFill>
                  <a:srgbClr val="FF0000"/>
                </a:solidFill>
                <a:latin typeface="Arial"/>
                <a:cs typeface="Arial"/>
              </a:rPr>
              <a:t>ia</a:t>
            </a:r>
            <a:r>
              <a:rPr sz="1634" spc="91" dirty="0">
                <a:solidFill>
                  <a:srgbClr val="FF0000"/>
                </a:solidFill>
                <a:latin typeface="Arial"/>
                <a:cs typeface="Arial"/>
              </a:rPr>
              <a:t>b</a:t>
            </a:r>
            <a:r>
              <a:rPr sz="1634" spc="103" dirty="0">
                <a:solidFill>
                  <a:srgbClr val="FF0000"/>
                </a:solidFill>
                <a:latin typeface="Arial"/>
                <a:cs typeface="Arial"/>
              </a:rPr>
              <a:t>le</a:t>
            </a:r>
            <a:r>
              <a:rPr sz="1634" dirty="0">
                <a:solidFill>
                  <a:srgbClr val="FF0000"/>
                </a:solidFill>
                <a:latin typeface="Arial"/>
                <a:cs typeface="Arial"/>
              </a:rPr>
              <a:t>	</a:t>
            </a:r>
            <a:r>
              <a:rPr sz="1634" spc="95" dirty="0">
                <a:solidFill>
                  <a:srgbClr val="FF0000"/>
                </a:solidFill>
                <a:latin typeface="Arial"/>
                <a:cs typeface="Arial"/>
              </a:rPr>
              <a:t>n</a:t>
            </a:r>
            <a:r>
              <a:rPr sz="1634" spc="159" dirty="0">
                <a:solidFill>
                  <a:srgbClr val="FF0000"/>
                </a:solidFill>
                <a:latin typeface="Arial"/>
                <a:cs typeface="Arial"/>
              </a:rPr>
              <a:t>o</a:t>
            </a:r>
            <a:r>
              <a:rPr sz="1634" spc="390" dirty="0">
                <a:solidFill>
                  <a:srgbClr val="FF0000"/>
                </a:solidFill>
                <a:latin typeface="Arial"/>
                <a:cs typeface="Arial"/>
              </a:rPr>
              <a:t>t </a:t>
            </a:r>
            <a:r>
              <a:rPr sz="1634" spc="245" dirty="0">
                <a:solidFill>
                  <a:srgbClr val="FF0000"/>
                </a:solidFill>
                <a:latin typeface="Arial"/>
                <a:cs typeface="Arial"/>
              </a:rPr>
              <a:t>d</a:t>
            </a:r>
            <a:r>
              <a:rPr sz="1634" spc="95" dirty="0">
                <a:solidFill>
                  <a:srgbClr val="FF0000"/>
                </a:solidFill>
                <a:latin typeface="Arial"/>
                <a:cs typeface="Arial"/>
              </a:rPr>
              <a:t>e</a:t>
            </a:r>
            <a:r>
              <a:rPr sz="1634" spc="100" dirty="0">
                <a:solidFill>
                  <a:srgbClr val="FF0000"/>
                </a:solidFill>
                <a:latin typeface="Arial"/>
                <a:cs typeface="Arial"/>
              </a:rPr>
              <a:t>c</a:t>
            </a:r>
            <a:r>
              <a:rPr sz="1634" spc="150" dirty="0">
                <a:solidFill>
                  <a:srgbClr val="FF0000"/>
                </a:solidFill>
                <a:latin typeface="Arial"/>
                <a:cs typeface="Arial"/>
              </a:rPr>
              <a:t>la</a:t>
            </a:r>
            <a:r>
              <a:rPr sz="1634" spc="118" dirty="0">
                <a:solidFill>
                  <a:srgbClr val="FF0000"/>
                </a:solidFill>
                <a:latin typeface="Arial"/>
                <a:cs typeface="Arial"/>
              </a:rPr>
              <a:t>r</a:t>
            </a:r>
            <a:r>
              <a:rPr sz="1634" spc="95" dirty="0">
                <a:solidFill>
                  <a:srgbClr val="FF0000"/>
                </a:solidFill>
                <a:latin typeface="Arial"/>
                <a:cs typeface="Arial"/>
              </a:rPr>
              <a:t>e</a:t>
            </a:r>
            <a:r>
              <a:rPr sz="1634" spc="254" dirty="0">
                <a:solidFill>
                  <a:srgbClr val="FF0000"/>
                </a:solidFill>
                <a:latin typeface="Arial"/>
                <a:cs typeface="Arial"/>
              </a:rPr>
              <a:t>d</a:t>
            </a:r>
            <a:endParaRPr sz="1634">
              <a:solidFill>
                <a:prstClr val="black"/>
              </a:solidFill>
              <a:latin typeface="Arial"/>
              <a:cs typeface="Arial"/>
            </a:endParaRPr>
          </a:p>
        </p:txBody>
      </p:sp>
      <p:sp>
        <p:nvSpPr>
          <p:cNvPr id="30" name="object 30"/>
          <p:cNvSpPr/>
          <p:nvPr/>
        </p:nvSpPr>
        <p:spPr>
          <a:xfrm>
            <a:off x="3802316" y="3071692"/>
            <a:ext cx="917473" cy="417243"/>
          </a:xfrm>
          <a:custGeom>
            <a:avLst/>
            <a:gdLst/>
            <a:ahLst/>
            <a:cxnLst/>
            <a:rect l="l" t="t" r="r" b="b"/>
            <a:pathLst>
              <a:path w="1010920" h="459739">
                <a:moveTo>
                  <a:pt x="0" y="0"/>
                </a:moveTo>
                <a:lnTo>
                  <a:pt x="167817" y="2699"/>
                </a:lnTo>
                <a:lnTo>
                  <a:pt x="312432" y="10472"/>
                </a:lnTo>
                <a:lnTo>
                  <a:pt x="435654" y="22828"/>
                </a:lnTo>
                <a:lnTo>
                  <a:pt x="539292" y="39278"/>
                </a:lnTo>
                <a:lnTo>
                  <a:pt x="625157" y="59332"/>
                </a:lnTo>
                <a:lnTo>
                  <a:pt x="695058" y="82501"/>
                </a:lnTo>
                <a:lnTo>
                  <a:pt x="750804" y="108295"/>
                </a:lnTo>
                <a:lnTo>
                  <a:pt x="794207" y="136225"/>
                </a:lnTo>
                <a:lnTo>
                  <a:pt x="827074" y="165800"/>
                </a:lnTo>
                <a:lnTo>
                  <a:pt x="851217" y="196532"/>
                </a:lnTo>
                <a:lnTo>
                  <a:pt x="880567" y="259506"/>
                </a:lnTo>
                <a:lnTo>
                  <a:pt x="896734" y="321231"/>
                </a:lnTo>
                <a:lnTo>
                  <a:pt x="904398" y="350400"/>
                </a:lnTo>
                <a:lnTo>
                  <a:pt x="914196" y="377789"/>
                </a:lnTo>
                <a:lnTo>
                  <a:pt x="927938" y="402907"/>
                </a:lnTo>
                <a:lnTo>
                  <a:pt x="947432" y="425264"/>
                </a:lnTo>
                <a:lnTo>
                  <a:pt x="974490" y="444372"/>
                </a:lnTo>
                <a:lnTo>
                  <a:pt x="1010920" y="459739"/>
                </a:lnTo>
              </a:path>
            </a:pathLst>
          </a:custGeom>
          <a:ln w="3175">
            <a:solidFill>
              <a:srgbClr val="000000"/>
            </a:solidFill>
          </a:ln>
        </p:spPr>
        <p:txBody>
          <a:bodyPr wrap="square" lIns="0" tIns="0" rIns="0" bIns="0" rtlCol="0"/>
          <a:lstStyle/>
          <a:p>
            <a:endParaRPr sz="1634">
              <a:solidFill>
                <a:prstClr val="black"/>
              </a:solidFill>
            </a:endParaRPr>
          </a:p>
        </p:txBody>
      </p:sp>
      <p:sp>
        <p:nvSpPr>
          <p:cNvPr id="31" name="object 31"/>
          <p:cNvSpPr/>
          <p:nvPr/>
        </p:nvSpPr>
        <p:spPr>
          <a:xfrm>
            <a:off x="4707111" y="3438220"/>
            <a:ext cx="152144" cy="96819"/>
          </a:xfrm>
          <a:custGeom>
            <a:avLst/>
            <a:gdLst/>
            <a:ahLst/>
            <a:cxnLst/>
            <a:rect l="l" t="t" r="r" b="b"/>
            <a:pathLst>
              <a:path w="167639" h="106679">
                <a:moveTo>
                  <a:pt x="13970" y="0"/>
                </a:moveTo>
                <a:lnTo>
                  <a:pt x="0" y="106679"/>
                </a:lnTo>
                <a:lnTo>
                  <a:pt x="167639" y="74929"/>
                </a:lnTo>
                <a:lnTo>
                  <a:pt x="13970" y="0"/>
                </a:lnTo>
                <a:close/>
              </a:path>
            </a:pathLst>
          </a:custGeom>
          <a:solidFill>
            <a:srgbClr val="000000"/>
          </a:solidFill>
        </p:spPr>
        <p:txBody>
          <a:bodyPr wrap="square" lIns="0" tIns="0" rIns="0" bIns="0" rtlCol="0"/>
          <a:lstStyle/>
          <a:p>
            <a:endParaRPr sz="1634">
              <a:solidFill>
                <a:prstClr val="black"/>
              </a:solidFill>
            </a:endParaRPr>
          </a:p>
        </p:txBody>
      </p:sp>
      <p:sp>
        <p:nvSpPr>
          <p:cNvPr id="32" name="object 32"/>
          <p:cNvSpPr txBox="1"/>
          <p:nvPr/>
        </p:nvSpPr>
        <p:spPr>
          <a:xfrm>
            <a:off x="6664234" y="4472299"/>
            <a:ext cx="651798" cy="251479"/>
          </a:xfrm>
          <a:prstGeom prst="rect">
            <a:avLst/>
          </a:prstGeom>
        </p:spPr>
        <p:txBody>
          <a:bodyPr vert="horz" wrap="square" lIns="0" tIns="0" rIns="0" bIns="0" rtlCol="0">
            <a:spAutoFit/>
          </a:bodyPr>
          <a:lstStyle/>
          <a:p>
            <a:pPr marL="11527"/>
            <a:r>
              <a:rPr sz="1634" spc="-9" dirty="0">
                <a:solidFill>
                  <a:srgbClr val="FF0000"/>
                </a:solidFill>
                <a:latin typeface="Arial"/>
                <a:cs typeface="Arial"/>
              </a:rPr>
              <a:t>C</a:t>
            </a:r>
            <a:r>
              <a:rPr sz="1634" spc="45" dirty="0">
                <a:solidFill>
                  <a:srgbClr val="FF0000"/>
                </a:solidFill>
                <a:latin typeface="Arial"/>
                <a:cs typeface="Arial"/>
              </a:rPr>
              <a:t>an</a:t>
            </a:r>
            <a:r>
              <a:rPr sz="1634" spc="681" dirty="0">
                <a:solidFill>
                  <a:srgbClr val="FF0000"/>
                </a:solidFill>
                <a:latin typeface="Arial"/>
                <a:cs typeface="Arial"/>
              </a:rPr>
              <a:t>'</a:t>
            </a:r>
            <a:r>
              <a:rPr sz="1634" spc="390" dirty="0">
                <a:solidFill>
                  <a:srgbClr val="FF0000"/>
                </a:solidFill>
                <a:latin typeface="Arial"/>
                <a:cs typeface="Arial"/>
              </a:rPr>
              <a:t>t</a:t>
            </a:r>
            <a:endParaRPr sz="1634">
              <a:solidFill>
                <a:prstClr val="black"/>
              </a:solidFill>
              <a:latin typeface="Arial"/>
              <a:cs typeface="Arial"/>
            </a:endParaRPr>
          </a:p>
        </p:txBody>
      </p:sp>
      <p:sp>
        <p:nvSpPr>
          <p:cNvPr id="33" name="object 33"/>
          <p:cNvSpPr txBox="1"/>
          <p:nvPr/>
        </p:nvSpPr>
        <p:spPr>
          <a:xfrm>
            <a:off x="7426890" y="4472299"/>
            <a:ext cx="981443" cy="251479"/>
          </a:xfrm>
          <a:prstGeom prst="rect">
            <a:avLst/>
          </a:prstGeom>
        </p:spPr>
        <p:txBody>
          <a:bodyPr vert="horz" wrap="square" lIns="0" tIns="0" rIns="0" bIns="0" rtlCol="0">
            <a:spAutoFit/>
          </a:bodyPr>
          <a:lstStyle/>
          <a:p>
            <a:pPr marL="11527"/>
            <a:r>
              <a:rPr sz="1634" spc="309" dirty="0">
                <a:solidFill>
                  <a:srgbClr val="FF0000"/>
                </a:solidFill>
                <a:latin typeface="Arial"/>
                <a:cs typeface="Arial"/>
              </a:rPr>
              <a:t>r</a:t>
            </a:r>
            <a:r>
              <a:rPr sz="1634" spc="172" dirty="0">
                <a:solidFill>
                  <a:srgbClr val="FF0000"/>
                </a:solidFill>
                <a:latin typeface="Arial"/>
                <a:cs typeface="Arial"/>
              </a:rPr>
              <a:t>ed</a:t>
            </a:r>
            <a:r>
              <a:rPr sz="1634" spc="436" dirty="0">
                <a:solidFill>
                  <a:srgbClr val="FF0000"/>
                </a:solidFill>
                <a:latin typeface="Arial"/>
                <a:cs typeface="Arial"/>
              </a:rPr>
              <a:t>e</a:t>
            </a:r>
            <a:r>
              <a:rPr sz="1634" spc="222" dirty="0">
                <a:solidFill>
                  <a:srgbClr val="FF0000"/>
                </a:solidFill>
                <a:latin typeface="Arial"/>
                <a:cs typeface="Arial"/>
              </a:rPr>
              <a:t>f</a:t>
            </a:r>
            <a:r>
              <a:rPr sz="1634" spc="95" dirty="0">
                <a:solidFill>
                  <a:srgbClr val="FF0000"/>
                </a:solidFill>
                <a:latin typeface="Arial"/>
                <a:cs typeface="Arial"/>
              </a:rPr>
              <a:t>in</a:t>
            </a:r>
            <a:r>
              <a:rPr sz="1634" spc="91" dirty="0">
                <a:solidFill>
                  <a:srgbClr val="FF0000"/>
                </a:solidFill>
                <a:latin typeface="Arial"/>
                <a:cs typeface="Arial"/>
              </a:rPr>
              <a:t>e</a:t>
            </a:r>
            <a:endParaRPr sz="1634">
              <a:solidFill>
                <a:prstClr val="black"/>
              </a:solidFill>
              <a:latin typeface="Arial"/>
              <a:cs typeface="Arial"/>
            </a:endParaRPr>
          </a:p>
        </p:txBody>
      </p:sp>
      <p:sp>
        <p:nvSpPr>
          <p:cNvPr id="34" name="object 34"/>
          <p:cNvSpPr txBox="1"/>
          <p:nvPr/>
        </p:nvSpPr>
        <p:spPr>
          <a:xfrm>
            <a:off x="7007711" y="4806555"/>
            <a:ext cx="1056939" cy="251479"/>
          </a:xfrm>
          <a:prstGeom prst="rect">
            <a:avLst/>
          </a:prstGeom>
        </p:spPr>
        <p:txBody>
          <a:bodyPr vert="horz" wrap="square" lIns="0" tIns="0" rIns="0" bIns="0" rtlCol="0">
            <a:spAutoFit/>
          </a:bodyPr>
          <a:lstStyle/>
          <a:p>
            <a:pPr marL="11527"/>
            <a:r>
              <a:rPr sz="1634" spc="567" dirty="0">
                <a:solidFill>
                  <a:srgbClr val="FF0000"/>
                </a:solidFill>
                <a:latin typeface="Arial"/>
                <a:cs typeface="Arial"/>
              </a:rPr>
              <a:t>f</a:t>
            </a:r>
            <a:r>
              <a:rPr sz="1634" spc="91" dirty="0">
                <a:solidFill>
                  <a:srgbClr val="FF0000"/>
                </a:solidFill>
                <a:latin typeface="Arial"/>
                <a:cs typeface="Arial"/>
              </a:rPr>
              <a:t>un</a:t>
            </a:r>
            <a:r>
              <a:rPr sz="1634" spc="100" dirty="0">
                <a:solidFill>
                  <a:srgbClr val="FF0000"/>
                </a:solidFill>
                <a:latin typeface="Arial"/>
                <a:cs typeface="Arial"/>
              </a:rPr>
              <a:t>c</a:t>
            </a:r>
            <a:r>
              <a:rPr sz="1634" spc="390" dirty="0">
                <a:solidFill>
                  <a:srgbClr val="FF0000"/>
                </a:solidFill>
                <a:latin typeface="Arial"/>
                <a:cs typeface="Arial"/>
              </a:rPr>
              <a:t>t</a:t>
            </a:r>
            <a:r>
              <a:rPr sz="1634" spc="68" dirty="0">
                <a:solidFill>
                  <a:srgbClr val="FF0000"/>
                </a:solidFill>
                <a:latin typeface="Arial"/>
                <a:cs typeface="Arial"/>
              </a:rPr>
              <a:t>i</a:t>
            </a:r>
            <a:r>
              <a:rPr sz="1634" spc="177" dirty="0">
                <a:solidFill>
                  <a:srgbClr val="FF0000"/>
                </a:solidFill>
                <a:latin typeface="Arial"/>
                <a:cs typeface="Arial"/>
              </a:rPr>
              <a:t>o</a:t>
            </a:r>
            <a:r>
              <a:rPr sz="1634" spc="95" dirty="0">
                <a:solidFill>
                  <a:srgbClr val="FF0000"/>
                </a:solidFill>
                <a:latin typeface="Arial"/>
                <a:cs typeface="Arial"/>
              </a:rPr>
              <a:t>n</a:t>
            </a:r>
            <a:r>
              <a:rPr sz="1634" spc="-18" dirty="0">
                <a:solidFill>
                  <a:srgbClr val="FF0000"/>
                </a:solidFill>
                <a:latin typeface="Arial"/>
                <a:cs typeface="Arial"/>
              </a:rPr>
              <a:t>s</a:t>
            </a:r>
            <a:endParaRPr sz="1634">
              <a:solidFill>
                <a:prstClr val="black"/>
              </a:solidFill>
              <a:latin typeface="Arial"/>
              <a:cs typeface="Arial"/>
            </a:endParaRPr>
          </a:p>
        </p:txBody>
      </p:sp>
      <p:sp>
        <p:nvSpPr>
          <p:cNvPr id="35" name="object 35"/>
          <p:cNvSpPr/>
          <p:nvPr/>
        </p:nvSpPr>
        <p:spPr>
          <a:xfrm>
            <a:off x="4624123" y="4458275"/>
            <a:ext cx="1875287" cy="272015"/>
          </a:xfrm>
          <a:custGeom>
            <a:avLst/>
            <a:gdLst/>
            <a:ahLst/>
            <a:cxnLst/>
            <a:rect l="l" t="t" r="r" b="b"/>
            <a:pathLst>
              <a:path w="2066289" h="299720">
                <a:moveTo>
                  <a:pt x="2066289" y="299719"/>
                </a:moveTo>
                <a:lnTo>
                  <a:pt x="1860679" y="298967"/>
                </a:lnTo>
                <a:lnTo>
                  <a:pt x="1669065" y="296711"/>
                </a:lnTo>
                <a:lnTo>
                  <a:pt x="1490910" y="292952"/>
                </a:lnTo>
                <a:lnTo>
                  <a:pt x="1325676" y="287690"/>
                </a:lnTo>
                <a:lnTo>
                  <a:pt x="1172825" y="280927"/>
                </a:lnTo>
                <a:lnTo>
                  <a:pt x="1031817" y="272665"/>
                </a:lnTo>
                <a:lnTo>
                  <a:pt x="902116" y="262903"/>
                </a:lnTo>
                <a:lnTo>
                  <a:pt x="783183" y="251642"/>
                </a:lnTo>
                <a:lnTo>
                  <a:pt x="674480" y="238885"/>
                </a:lnTo>
                <a:lnTo>
                  <a:pt x="575468" y="224631"/>
                </a:lnTo>
                <a:lnTo>
                  <a:pt x="485610" y="208881"/>
                </a:lnTo>
                <a:lnTo>
                  <a:pt x="404367" y="191637"/>
                </a:lnTo>
                <a:lnTo>
                  <a:pt x="331202" y="172900"/>
                </a:lnTo>
                <a:lnTo>
                  <a:pt x="265576" y="152670"/>
                </a:lnTo>
                <a:lnTo>
                  <a:pt x="206950" y="130948"/>
                </a:lnTo>
                <a:lnTo>
                  <a:pt x="154787" y="107736"/>
                </a:lnTo>
                <a:lnTo>
                  <a:pt x="108549" y="83034"/>
                </a:lnTo>
                <a:lnTo>
                  <a:pt x="67697" y="56843"/>
                </a:lnTo>
                <a:lnTo>
                  <a:pt x="31693" y="29165"/>
                </a:lnTo>
                <a:lnTo>
                  <a:pt x="0" y="0"/>
                </a:lnTo>
              </a:path>
            </a:pathLst>
          </a:custGeom>
          <a:ln w="3175">
            <a:solidFill>
              <a:srgbClr val="000000"/>
            </a:solidFill>
          </a:ln>
        </p:spPr>
        <p:txBody>
          <a:bodyPr wrap="square" lIns="0" tIns="0" rIns="0" bIns="0" rtlCol="0"/>
          <a:lstStyle/>
          <a:p>
            <a:endParaRPr sz="1634">
              <a:solidFill>
                <a:prstClr val="black"/>
              </a:solidFill>
            </a:endParaRPr>
          </a:p>
        </p:txBody>
      </p:sp>
      <p:sp>
        <p:nvSpPr>
          <p:cNvPr id="36" name="object 36"/>
          <p:cNvSpPr/>
          <p:nvPr/>
        </p:nvSpPr>
        <p:spPr>
          <a:xfrm>
            <a:off x="4568798" y="4336100"/>
            <a:ext cx="107192" cy="154449"/>
          </a:xfrm>
          <a:custGeom>
            <a:avLst/>
            <a:gdLst/>
            <a:ahLst/>
            <a:cxnLst/>
            <a:rect l="l" t="t" r="r" b="b"/>
            <a:pathLst>
              <a:path w="118110" h="170179">
                <a:moveTo>
                  <a:pt x="0" y="0"/>
                </a:moveTo>
                <a:lnTo>
                  <a:pt x="20320" y="170180"/>
                </a:lnTo>
                <a:lnTo>
                  <a:pt x="118110" y="123190"/>
                </a:lnTo>
                <a:lnTo>
                  <a:pt x="0" y="0"/>
                </a:lnTo>
                <a:close/>
              </a:path>
            </a:pathLst>
          </a:custGeom>
          <a:solidFill>
            <a:srgbClr val="000000"/>
          </a:solidFill>
        </p:spPr>
        <p:txBody>
          <a:bodyPr wrap="square" lIns="0" tIns="0" rIns="0" bIns="0" rtlCol="0"/>
          <a:lstStyle/>
          <a:p>
            <a:endParaRPr sz="1634">
              <a:solidFill>
                <a:prstClr val="black"/>
              </a:solidFill>
            </a:endParaRPr>
          </a:p>
        </p:txBody>
      </p:sp>
      <p:sp>
        <p:nvSpPr>
          <p:cNvPr id="37" name="object 37"/>
          <p:cNvSpPr/>
          <p:nvPr/>
        </p:nvSpPr>
        <p:spPr>
          <a:xfrm>
            <a:off x="6248144" y="5711158"/>
            <a:ext cx="1496081" cy="305440"/>
          </a:xfrm>
          <a:custGeom>
            <a:avLst/>
            <a:gdLst/>
            <a:ahLst/>
            <a:cxnLst/>
            <a:rect l="l" t="t" r="r" b="b"/>
            <a:pathLst>
              <a:path w="1648459" h="336550">
                <a:moveTo>
                  <a:pt x="1648460" y="336550"/>
                </a:moveTo>
                <a:lnTo>
                  <a:pt x="1484761" y="335711"/>
                </a:lnTo>
                <a:lnTo>
                  <a:pt x="1332097" y="333195"/>
                </a:lnTo>
                <a:lnTo>
                  <a:pt x="1190056" y="329001"/>
                </a:lnTo>
                <a:lnTo>
                  <a:pt x="1058224" y="323128"/>
                </a:lnTo>
                <a:lnTo>
                  <a:pt x="936188" y="315575"/>
                </a:lnTo>
                <a:lnTo>
                  <a:pt x="823534" y="306340"/>
                </a:lnTo>
                <a:lnTo>
                  <a:pt x="719848" y="295423"/>
                </a:lnTo>
                <a:lnTo>
                  <a:pt x="624718" y="282823"/>
                </a:lnTo>
                <a:lnTo>
                  <a:pt x="537729" y="268540"/>
                </a:lnTo>
                <a:lnTo>
                  <a:pt x="458470" y="252571"/>
                </a:lnTo>
                <a:lnTo>
                  <a:pt x="386525" y="234916"/>
                </a:lnTo>
                <a:lnTo>
                  <a:pt x="321482" y="215574"/>
                </a:lnTo>
                <a:lnTo>
                  <a:pt x="262928" y="194545"/>
                </a:lnTo>
                <a:lnTo>
                  <a:pt x="210449" y="171827"/>
                </a:lnTo>
                <a:lnTo>
                  <a:pt x="163631" y="147419"/>
                </a:lnTo>
                <a:lnTo>
                  <a:pt x="122062" y="121320"/>
                </a:lnTo>
                <a:lnTo>
                  <a:pt x="85327" y="93530"/>
                </a:lnTo>
                <a:lnTo>
                  <a:pt x="53014" y="64047"/>
                </a:lnTo>
                <a:lnTo>
                  <a:pt x="24710" y="32870"/>
                </a:lnTo>
                <a:lnTo>
                  <a:pt x="0" y="0"/>
                </a:lnTo>
              </a:path>
            </a:pathLst>
          </a:custGeom>
          <a:ln w="3175">
            <a:solidFill>
              <a:srgbClr val="000000"/>
            </a:solidFill>
          </a:ln>
        </p:spPr>
        <p:txBody>
          <a:bodyPr wrap="square" lIns="0" tIns="0" rIns="0" bIns="0" rtlCol="0"/>
          <a:lstStyle/>
          <a:p>
            <a:endParaRPr sz="1634">
              <a:solidFill>
                <a:prstClr val="black"/>
              </a:solidFill>
            </a:endParaRPr>
          </a:p>
        </p:txBody>
      </p:sp>
      <p:sp>
        <p:nvSpPr>
          <p:cNvPr id="38" name="object 38"/>
          <p:cNvSpPr/>
          <p:nvPr/>
        </p:nvSpPr>
        <p:spPr>
          <a:xfrm>
            <a:off x="6206650" y="5580913"/>
            <a:ext cx="93361" cy="155602"/>
          </a:xfrm>
          <a:custGeom>
            <a:avLst/>
            <a:gdLst/>
            <a:ahLst/>
            <a:cxnLst/>
            <a:rect l="l" t="t" r="r" b="b"/>
            <a:pathLst>
              <a:path w="102870" h="171450">
                <a:moveTo>
                  <a:pt x="1269" y="0"/>
                </a:moveTo>
                <a:lnTo>
                  <a:pt x="0" y="171450"/>
                </a:lnTo>
                <a:lnTo>
                  <a:pt x="102869" y="137160"/>
                </a:lnTo>
                <a:lnTo>
                  <a:pt x="1269" y="0"/>
                </a:lnTo>
                <a:close/>
              </a:path>
            </a:pathLst>
          </a:custGeom>
          <a:solidFill>
            <a:srgbClr val="000000"/>
          </a:solidFill>
        </p:spPr>
        <p:txBody>
          <a:bodyPr wrap="square" lIns="0" tIns="0" rIns="0" bIns="0" rtlCol="0"/>
          <a:lstStyle/>
          <a:p>
            <a:endParaRPr sz="1634">
              <a:solidFill>
                <a:prstClr val="black"/>
              </a:solidFill>
            </a:endParaRPr>
          </a:p>
        </p:txBody>
      </p:sp>
      <p:sp>
        <p:nvSpPr>
          <p:cNvPr id="39" name="object 39"/>
          <p:cNvSpPr/>
          <p:nvPr/>
        </p:nvSpPr>
        <p:spPr>
          <a:xfrm>
            <a:off x="2557503" y="6224067"/>
            <a:ext cx="3734440" cy="414938"/>
          </a:xfrm>
          <a:custGeom>
            <a:avLst/>
            <a:gdLst/>
            <a:ahLst/>
            <a:cxnLst/>
            <a:rect l="l" t="t" r="r" b="b"/>
            <a:pathLst>
              <a:path w="4114800" h="457200">
                <a:moveTo>
                  <a:pt x="4114800" y="0"/>
                </a:moveTo>
                <a:lnTo>
                  <a:pt x="0" y="0"/>
                </a:lnTo>
                <a:lnTo>
                  <a:pt x="0" y="457200"/>
                </a:lnTo>
                <a:lnTo>
                  <a:pt x="4114800" y="457200"/>
                </a:lnTo>
                <a:lnTo>
                  <a:pt x="4114800" y="0"/>
                </a:lnTo>
                <a:close/>
              </a:path>
            </a:pathLst>
          </a:custGeom>
          <a:solidFill>
            <a:srgbClr val="E5E5E5"/>
          </a:solidFill>
        </p:spPr>
        <p:txBody>
          <a:bodyPr wrap="square" lIns="0" tIns="0" rIns="0" bIns="0" rtlCol="0"/>
          <a:lstStyle/>
          <a:p>
            <a:endParaRPr sz="1634">
              <a:solidFill>
                <a:prstClr val="black"/>
              </a:solidFill>
            </a:endParaRPr>
          </a:p>
        </p:txBody>
      </p:sp>
      <p:sp>
        <p:nvSpPr>
          <p:cNvPr id="40" name="object 40"/>
          <p:cNvSpPr txBox="1"/>
          <p:nvPr/>
        </p:nvSpPr>
        <p:spPr>
          <a:xfrm>
            <a:off x="7399597" y="5924580"/>
            <a:ext cx="2279276" cy="846386"/>
          </a:xfrm>
          <a:prstGeom prst="rect">
            <a:avLst/>
          </a:prstGeom>
        </p:spPr>
        <p:txBody>
          <a:bodyPr vert="horz" wrap="square" lIns="0" tIns="0" rIns="0" bIns="0" rtlCol="0">
            <a:spAutoFit/>
          </a:bodyPr>
          <a:lstStyle/>
          <a:p>
            <a:pPr marL="11527" marR="4611" indent="484114">
              <a:lnSpc>
                <a:spcPts val="3276"/>
              </a:lnSpc>
              <a:tabLst>
                <a:tab pos="452416" algn="l"/>
                <a:tab pos="1062745" algn="l"/>
                <a:tab pos="1257543" algn="l"/>
                <a:tab pos="1802748" algn="l"/>
              </a:tabLst>
            </a:pPr>
            <a:r>
              <a:rPr sz="1634" dirty="0">
                <a:solidFill>
                  <a:srgbClr val="FF0000"/>
                </a:solidFill>
                <a:latin typeface="Arial"/>
                <a:cs typeface="Arial"/>
              </a:rPr>
              <a:t>C</a:t>
            </a:r>
            <a:r>
              <a:rPr sz="1634" spc="-14" dirty="0">
                <a:solidFill>
                  <a:srgbClr val="FF0000"/>
                </a:solidFill>
                <a:latin typeface="Arial"/>
                <a:cs typeface="Arial"/>
              </a:rPr>
              <a:t>a</a:t>
            </a:r>
            <a:r>
              <a:rPr sz="1634" spc="100" dirty="0">
                <a:solidFill>
                  <a:srgbClr val="FF0000"/>
                </a:solidFill>
                <a:latin typeface="Arial"/>
                <a:cs typeface="Arial"/>
              </a:rPr>
              <a:t>n</a:t>
            </a:r>
            <a:r>
              <a:rPr sz="1634" spc="681" dirty="0">
                <a:solidFill>
                  <a:srgbClr val="FF0000"/>
                </a:solidFill>
                <a:latin typeface="Arial"/>
                <a:cs typeface="Arial"/>
              </a:rPr>
              <a:t>'</a:t>
            </a:r>
            <a:r>
              <a:rPr sz="1634" spc="390" dirty="0">
                <a:solidFill>
                  <a:srgbClr val="FF0000"/>
                </a:solidFill>
                <a:latin typeface="Arial"/>
                <a:cs typeface="Arial"/>
              </a:rPr>
              <a:t>t</a:t>
            </a:r>
            <a:r>
              <a:rPr sz="1634" dirty="0">
                <a:solidFill>
                  <a:srgbClr val="FF0000"/>
                </a:solidFill>
                <a:latin typeface="Arial"/>
                <a:cs typeface="Arial"/>
              </a:rPr>
              <a:t>	</a:t>
            </a:r>
            <a:r>
              <a:rPr sz="1634" spc="127" dirty="0">
                <a:solidFill>
                  <a:srgbClr val="FF0000"/>
                </a:solidFill>
                <a:latin typeface="Arial"/>
                <a:cs typeface="Arial"/>
              </a:rPr>
              <a:t>a</a:t>
            </a:r>
            <a:r>
              <a:rPr sz="1634" spc="118" dirty="0">
                <a:solidFill>
                  <a:srgbClr val="FF0000"/>
                </a:solidFill>
                <a:latin typeface="Arial"/>
                <a:cs typeface="Arial"/>
              </a:rPr>
              <a:t>d</a:t>
            </a:r>
            <a:r>
              <a:rPr sz="1634" spc="254" dirty="0">
                <a:solidFill>
                  <a:srgbClr val="FF0000"/>
                </a:solidFill>
                <a:latin typeface="Arial"/>
                <a:cs typeface="Arial"/>
              </a:rPr>
              <a:t>d</a:t>
            </a:r>
            <a:r>
              <a:rPr sz="1634" dirty="0">
                <a:solidFill>
                  <a:srgbClr val="FF0000"/>
                </a:solidFill>
                <a:latin typeface="Arial"/>
                <a:cs typeface="Arial"/>
              </a:rPr>
              <a:t>	</a:t>
            </a:r>
            <a:r>
              <a:rPr sz="1634" spc="150" dirty="0">
                <a:solidFill>
                  <a:srgbClr val="FF0000"/>
                </a:solidFill>
                <a:latin typeface="Arial"/>
                <a:cs typeface="Arial"/>
              </a:rPr>
              <a:t>vo</a:t>
            </a:r>
            <a:r>
              <a:rPr sz="1634" spc="91" dirty="0">
                <a:solidFill>
                  <a:srgbClr val="FF0000"/>
                </a:solidFill>
                <a:latin typeface="Arial"/>
                <a:cs typeface="Arial"/>
              </a:rPr>
              <a:t>i</a:t>
            </a:r>
            <a:r>
              <a:rPr sz="1634" spc="254" dirty="0">
                <a:solidFill>
                  <a:srgbClr val="FF0000"/>
                </a:solidFill>
                <a:latin typeface="Arial"/>
                <a:cs typeface="Arial"/>
              </a:rPr>
              <a:t>d</a:t>
            </a:r>
            <a:r>
              <a:rPr sz="1634" spc="127" dirty="0">
                <a:solidFill>
                  <a:srgbClr val="FF0000"/>
                </a:solidFill>
                <a:latin typeface="Arial"/>
                <a:cs typeface="Arial"/>
              </a:rPr>
              <a:t> </a:t>
            </a:r>
            <a:r>
              <a:rPr sz="1634" spc="159" dirty="0">
                <a:solidFill>
                  <a:srgbClr val="FF0000"/>
                </a:solidFill>
                <a:latin typeface="Arial"/>
                <a:cs typeface="Arial"/>
              </a:rPr>
              <a:t>N</a:t>
            </a:r>
            <a:r>
              <a:rPr sz="1634" spc="154" dirty="0">
                <a:solidFill>
                  <a:srgbClr val="FF0000"/>
                </a:solidFill>
                <a:latin typeface="Arial"/>
                <a:cs typeface="Arial"/>
              </a:rPr>
              <a:t>o</a:t>
            </a:r>
            <a:r>
              <a:rPr sz="1634" dirty="0">
                <a:solidFill>
                  <a:srgbClr val="FF0000"/>
                </a:solidFill>
                <a:latin typeface="Arial"/>
                <a:cs typeface="Arial"/>
              </a:rPr>
              <a:t>	</a:t>
            </a:r>
            <a:r>
              <a:rPr sz="1634" spc="41" dirty="0">
                <a:solidFill>
                  <a:srgbClr val="FF0000"/>
                </a:solidFill>
                <a:latin typeface="Arial"/>
                <a:cs typeface="Arial"/>
              </a:rPr>
              <a:t>main</a:t>
            </a:r>
            <a:r>
              <a:rPr sz="1634" dirty="0">
                <a:solidFill>
                  <a:srgbClr val="FF0000"/>
                </a:solidFill>
                <a:latin typeface="Arial"/>
                <a:cs typeface="Arial"/>
              </a:rPr>
              <a:t>	</a:t>
            </a:r>
            <a:r>
              <a:rPr sz="1634" spc="567" dirty="0">
                <a:solidFill>
                  <a:srgbClr val="FF0000"/>
                </a:solidFill>
                <a:latin typeface="Arial"/>
                <a:cs typeface="Arial"/>
              </a:rPr>
              <a:t>f</a:t>
            </a:r>
            <a:r>
              <a:rPr sz="1634" spc="91" dirty="0">
                <a:solidFill>
                  <a:srgbClr val="FF0000"/>
                </a:solidFill>
                <a:latin typeface="Arial"/>
                <a:cs typeface="Arial"/>
              </a:rPr>
              <a:t>un</a:t>
            </a:r>
            <a:r>
              <a:rPr sz="1634" spc="100" dirty="0">
                <a:solidFill>
                  <a:srgbClr val="FF0000"/>
                </a:solidFill>
                <a:latin typeface="Arial"/>
                <a:cs typeface="Arial"/>
              </a:rPr>
              <a:t>c</a:t>
            </a:r>
            <a:r>
              <a:rPr sz="1634" spc="386" dirty="0">
                <a:solidFill>
                  <a:srgbClr val="FF0000"/>
                </a:solidFill>
                <a:latin typeface="Arial"/>
                <a:cs typeface="Arial"/>
              </a:rPr>
              <a:t>t</a:t>
            </a:r>
            <a:r>
              <a:rPr sz="1634" spc="91" dirty="0">
                <a:solidFill>
                  <a:srgbClr val="FF0000"/>
                </a:solidFill>
                <a:latin typeface="Arial"/>
                <a:cs typeface="Arial"/>
              </a:rPr>
              <a:t>i</a:t>
            </a:r>
            <a:r>
              <a:rPr sz="1634" spc="150" dirty="0">
                <a:solidFill>
                  <a:srgbClr val="FF0000"/>
                </a:solidFill>
                <a:latin typeface="Arial"/>
                <a:cs typeface="Arial"/>
              </a:rPr>
              <a:t>o</a:t>
            </a:r>
            <a:r>
              <a:rPr sz="1634" spc="100" dirty="0">
                <a:solidFill>
                  <a:srgbClr val="FF0000"/>
                </a:solidFill>
                <a:latin typeface="Arial"/>
                <a:cs typeface="Arial"/>
              </a:rPr>
              <a:t>n</a:t>
            </a:r>
            <a:endParaRPr sz="1634">
              <a:solidFill>
                <a:prstClr val="black"/>
              </a:solidFill>
              <a:latin typeface="Arial"/>
              <a:cs typeface="Arial"/>
            </a:endParaRPr>
          </a:p>
        </p:txBody>
      </p:sp>
      <p:sp>
        <p:nvSpPr>
          <p:cNvPr id="41" name="object 41"/>
          <p:cNvSpPr/>
          <p:nvPr/>
        </p:nvSpPr>
        <p:spPr>
          <a:xfrm>
            <a:off x="6439475" y="6431536"/>
            <a:ext cx="889811" cy="0"/>
          </a:xfrm>
          <a:custGeom>
            <a:avLst/>
            <a:gdLst/>
            <a:ahLst/>
            <a:cxnLst/>
            <a:rect l="l" t="t" r="r" b="b"/>
            <a:pathLst>
              <a:path w="980439">
                <a:moveTo>
                  <a:pt x="980439" y="0"/>
                </a:moveTo>
                <a:lnTo>
                  <a:pt x="861706" y="0"/>
                </a:lnTo>
                <a:lnTo>
                  <a:pt x="761443" y="0"/>
                </a:lnTo>
                <a:lnTo>
                  <a:pt x="677796" y="0"/>
                </a:lnTo>
                <a:lnTo>
                  <a:pt x="608909" y="0"/>
                </a:lnTo>
                <a:lnTo>
                  <a:pt x="552926" y="0"/>
                </a:lnTo>
                <a:lnTo>
                  <a:pt x="507992" y="0"/>
                </a:lnTo>
                <a:lnTo>
                  <a:pt x="472252" y="0"/>
                </a:lnTo>
                <a:lnTo>
                  <a:pt x="443849" y="0"/>
                </a:lnTo>
                <a:lnTo>
                  <a:pt x="420930" y="0"/>
                </a:lnTo>
                <a:lnTo>
                  <a:pt x="401637" y="0"/>
                </a:lnTo>
                <a:lnTo>
                  <a:pt x="384116" y="0"/>
                </a:lnTo>
                <a:lnTo>
                  <a:pt x="366511" y="0"/>
                </a:lnTo>
                <a:lnTo>
                  <a:pt x="346967" y="0"/>
                </a:lnTo>
                <a:lnTo>
                  <a:pt x="323629" y="0"/>
                </a:lnTo>
                <a:lnTo>
                  <a:pt x="294639" y="0"/>
                </a:lnTo>
                <a:lnTo>
                  <a:pt x="258145" y="0"/>
                </a:lnTo>
                <a:lnTo>
                  <a:pt x="212289" y="0"/>
                </a:lnTo>
                <a:lnTo>
                  <a:pt x="155216" y="0"/>
                </a:lnTo>
                <a:lnTo>
                  <a:pt x="85072" y="0"/>
                </a:lnTo>
                <a:lnTo>
                  <a:pt x="0" y="0"/>
                </a:lnTo>
              </a:path>
            </a:pathLst>
          </a:custGeom>
          <a:ln w="3175">
            <a:solidFill>
              <a:srgbClr val="000000"/>
            </a:solidFill>
          </a:ln>
        </p:spPr>
        <p:txBody>
          <a:bodyPr wrap="square" lIns="0" tIns="0" rIns="0" bIns="0" rtlCol="0"/>
          <a:lstStyle/>
          <a:p>
            <a:endParaRPr sz="1634">
              <a:solidFill>
                <a:prstClr val="black"/>
              </a:solidFill>
            </a:endParaRPr>
          </a:p>
        </p:txBody>
      </p:sp>
      <p:sp>
        <p:nvSpPr>
          <p:cNvPr id="42" name="object 42"/>
          <p:cNvSpPr/>
          <p:nvPr/>
        </p:nvSpPr>
        <p:spPr>
          <a:xfrm>
            <a:off x="6291943" y="6381974"/>
            <a:ext cx="147533" cy="99124"/>
          </a:xfrm>
          <a:custGeom>
            <a:avLst/>
            <a:gdLst/>
            <a:ahLst/>
            <a:cxnLst/>
            <a:rect l="l" t="t" r="r" b="b"/>
            <a:pathLst>
              <a:path w="162560" h="109220">
                <a:moveTo>
                  <a:pt x="162560" y="0"/>
                </a:moveTo>
                <a:lnTo>
                  <a:pt x="0" y="54609"/>
                </a:lnTo>
                <a:lnTo>
                  <a:pt x="162560" y="109219"/>
                </a:lnTo>
                <a:lnTo>
                  <a:pt x="162560" y="0"/>
                </a:lnTo>
                <a:close/>
              </a:path>
            </a:pathLst>
          </a:custGeom>
          <a:solidFill>
            <a:srgbClr val="000000"/>
          </a:solidFill>
        </p:spPr>
        <p:txBody>
          <a:bodyPr wrap="square" lIns="0" tIns="0" rIns="0" bIns="0" rtlCol="0"/>
          <a:lstStyle/>
          <a:p>
            <a:endParaRPr sz="1634">
              <a:solidFill>
                <a:prstClr val="black"/>
              </a:solidFill>
            </a:endParaRPr>
          </a:p>
        </p:txBody>
      </p:sp>
    </p:spTree>
    <p:extLst>
      <p:ext uri="{BB962C8B-B14F-4D97-AF65-F5344CB8AC3E}">
        <p14:creationId xmlns:p14="http://schemas.microsoft.com/office/powerpoint/2010/main" val="2003198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568759"/>
            <a:r>
              <a:rPr spc="486" dirty="0"/>
              <a:t>S</a:t>
            </a:r>
            <a:r>
              <a:rPr spc="227" dirty="0"/>
              <a:t>e</a:t>
            </a:r>
            <a:r>
              <a:rPr spc="422" dirty="0"/>
              <a:t>m</a:t>
            </a:r>
            <a:r>
              <a:rPr spc="359" dirty="0"/>
              <a:t>a</a:t>
            </a:r>
            <a:r>
              <a:rPr spc="182" dirty="0"/>
              <a:t>n</a:t>
            </a:r>
            <a:r>
              <a:rPr spc="208" dirty="0"/>
              <a:t>t</a:t>
            </a:r>
            <a:r>
              <a:rPr spc="95" dirty="0"/>
              <a:t>i</a:t>
            </a:r>
            <a:r>
              <a:rPr spc="413" dirty="0"/>
              <a:t>c</a:t>
            </a:r>
            <a:r>
              <a:rPr spc="313" dirty="0"/>
              <a:t> </a:t>
            </a:r>
            <a:r>
              <a:rPr spc="195" dirty="0"/>
              <a:t>An</a:t>
            </a:r>
            <a:r>
              <a:rPr spc="359" dirty="0"/>
              <a:t>a</a:t>
            </a:r>
            <a:r>
              <a:rPr spc="218" dirty="0"/>
              <a:t>lys</a:t>
            </a:r>
            <a:r>
              <a:rPr spc="154" dirty="0"/>
              <a:t>i</a:t>
            </a:r>
            <a:r>
              <a:rPr spc="309" dirty="0"/>
              <a:t>s</a:t>
            </a:r>
          </a:p>
        </p:txBody>
      </p:sp>
      <p:sp>
        <p:nvSpPr>
          <p:cNvPr id="3" name="object 3"/>
          <p:cNvSpPr txBox="1"/>
          <p:nvPr/>
        </p:nvSpPr>
        <p:spPr>
          <a:xfrm>
            <a:off x="2046899" y="1710769"/>
            <a:ext cx="128515" cy="160685"/>
          </a:xfrm>
          <a:prstGeom prst="rect">
            <a:avLst/>
          </a:prstGeom>
        </p:spPr>
        <p:txBody>
          <a:bodyPr vert="horz" wrap="square" lIns="0" tIns="0" rIns="0" bIns="0" rtlCol="0">
            <a:spAutoFit/>
          </a:bodyPr>
          <a:lstStyle/>
          <a:p>
            <a:pPr marL="11527"/>
            <a:r>
              <a:rPr sz="1044" spc="195" dirty="0">
                <a:solidFill>
                  <a:srgbClr val="3B3B3B"/>
                </a:solidFill>
                <a:cs typeface="Calibri"/>
              </a:rPr>
              <a:t>●</a:t>
            </a:r>
            <a:endParaRPr sz="1044">
              <a:solidFill>
                <a:prstClr val="black"/>
              </a:solidFill>
              <a:cs typeface="Calibri"/>
            </a:endParaRPr>
          </a:p>
        </p:txBody>
      </p:sp>
      <p:sp>
        <p:nvSpPr>
          <p:cNvPr id="4" name="object 4"/>
          <p:cNvSpPr txBox="1"/>
          <p:nvPr/>
        </p:nvSpPr>
        <p:spPr>
          <a:xfrm>
            <a:off x="2287793" y="1633335"/>
            <a:ext cx="7879784" cy="1577355"/>
          </a:xfrm>
          <a:prstGeom prst="rect">
            <a:avLst/>
          </a:prstGeom>
        </p:spPr>
        <p:txBody>
          <a:bodyPr vert="horz" wrap="square" lIns="0" tIns="0" rIns="0" bIns="0" rtlCol="0">
            <a:spAutoFit/>
          </a:bodyPr>
          <a:lstStyle/>
          <a:p>
            <a:pPr marL="11527">
              <a:lnSpc>
                <a:spcPts val="2823"/>
              </a:lnSpc>
            </a:pPr>
            <a:r>
              <a:rPr sz="2360" spc="185" dirty="0">
                <a:solidFill>
                  <a:srgbClr val="3B3B3B"/>
                </a:solidFill>
                <a:latin typeface="Georgia"/>
                <a:cs typeface="Georgia"/>
              </a:rPr>
              <a:t>E</a:t>
            </a:r>
            <a:r>
              <a:rPr sz="2360" spc="172" dirty="0">
                <a:solidFill>
                  <a:srgbClr val="3B3B3B"/>
                </a:solidFill>
                <a:latin typeface="Georgia"/>
                <a:cs typeface="Georgia"/>
              </a:rPr>
              <a:t>n</a:t>
            </a:r>
            <a:r>
              <a:rPr sz="2360" spc="123" dirty="0">
                <a:solidFill>
                  <a:srgbClr val="3B3B3B"/>
                </a:solidFill>
                <a:latin typeface="Georgia"/>
                <a:cs typeface="Georgia"/>
              </a:rPr>
              <a:t>s</a:t>
            </a:r>
            <a:r>
              <a:rPr sz="2360" spc="168" dirty="0">
                <a:solidFill>
                  <a:srgbClr val="3B3B3B"/>
                </a:solidFill>
                <a:latin typeface="Georgia"/>
                <a:cs typeface="Georgia"/>
              </a:rPr>
              <a:t>ur</a:t>
            </a:r>
            <a:r>
              <a:rPr sz="2360" spc="259" dirty="0">
                <a:solidFill>
                  <a:srgbClr val="3B3B3B"/>
                </a:solidFill>
                <a:latin typeface="Georgia"/>
                <a:cs typeface="Georgia"/>
              </a:rPr>
              <a:t>e</a:t>
            </a:r>
            <a:r>
              <a:rPr sz="2360" spc="185" dirty="0">
                <a:solidFill>
                  <a:srgbClr val="3B3B3B"/>
                </a:solidFill>
                <a:latin typeface="Georgia"/>
                <a:cs typeface="Georgia"/>
              </a:rPr>
              <a:t> </a:t>
            </a:r>
            <a:r>
              <a:rPr sz="2360" spc="141" dirty="0">
                <a:solidFill>
                  <a:srgbClr val="3B3B3B"/>
                </a:solidFill>
                <a:latin typeface="Georgia"/>
                <a:cs typeface="Georgia"/>
              </a:rPr>
              <a:t>t</a:t>
            </a:r>
            <a:r>
              <a:rPr sz="2360" spc="200" dirty="0">
                <a:solidFill>
                  <a:srgbClr val="3B3B3B"/>
                </a:solidFill>
                <a:latin typeface="Georgia"/>
                <a:cs typeface="Georgia"/>
              </a:rPr>
              <a:t>h</a:t>
            </a:r>
            <a:r>
              <a:rPr sz="2360" spc="177" dirty="0">
                <a:solidFill>
                  <a:srgbClr val="3B3B3B"/>
                </a:solidFill>
                <a:latin typeface="Georgia"/>
                <a:cs typeface="Georgia"/>
              </a:rPr>
              <a:t>a</a:t>
            </a:r>
            <a:r>
              <a:rPr sz="2360" spc="136" dirty="0">
                <a:solidFill>
                  <a:srgbClr val="3B3B3B"/>
                </a:solidFill>
                <a:latin typeface="Georgia"/>
                <a:cs typeface="Georgia"/>
              </a:rPr>
              <a:t>t</a:t>
            </a:r>
            <a:r>
              <a:rPr sz="2360" spc="195" dirty="0">
                <a:solidFill>
                  <a:srgbClr val="3B3B3B"/>
                </a:solidFill>
                <a:latin typeface="Georgia"/>
                <a:cs typeface="Georgia"/>
              </a:rPr>
              <a:t> </a:t>
            </a:r>
            <a:r>
              <a:rPr sz="2360" spc="141" dirty="0">
                <a:solidFill>
                  <a:srgbClr val="3B3B3B"/>
                </a:solidFill>
                <a:latin typeface="Georgia"/>
                <a:cs typeface="Georgia"/>
              </a:rPr>
              <a:t>t</a:t>
            </a:r>
            <a:r>
              <a:rPr sz="2360" spc="213" dirty="0">
                <a:solidFill>
                  <a:srgbClr val="3B3B3B"/>
                </a:solidFill>
                <a:latin typeface="Georgia"/>
                <a:cs typeface="Georgia"/>
              </a:rPr>
              <a:t>h</a:t>
            </a:r>
            <a:r>
              <a:rPr sz="2360" spc="182" dirty="0">
                <a:solidFill>
                  <a:srgbClr val="3B3B3B"/>
                </a:solidFill>
                <a:latin typeface="Georgia"/>
                <a:cs typeface="Georgia"/>
              </a:rPr>
              <a:t>e</a:t>
            </a:r>
            <a:r>
              <a:rPr sz="2360" spc="195" dirty="0">
                <a:solidFill>
                  <a:srgbClr val="3B3B3B"/>
                </a:solidFill>
                <a:latin typeface="Georgia"/>
                <a:cs typeface="Georgia"/>
              </a:rPr>
              <a:t> </a:t>
            </a:r>
            <a:r>
              <a:rPr sz="2360" spc="182" dirty="0">
                <a:solidFill>
                  <a:srgbClr val="3B3B3B"/>
                </a:solidFill>
                <a:latin typeface="Georgia"/>
                <a:cs typeface="Georgia"/>
              </a:rPr>
              <a:t>p</a:t>
            </a:r>
            <a:r>
              <a:rPr sz="2360" spc="136" dirty="0">
                <a:solidFill>
                  <a:srgbClr val="3B3B3B"/>
                </a:solidFill>
                <a:latin typeface="Georgia"/>
                <a:cs typeface="Georgia"/>
              </a:rPr>
              <a:t>r</a:t>
            </a:r>
            <a:r>
              <a:rPr sz="2360" spc="218" dirty="0">
                <a:solidFill>
                  <a:srgbClr val="3B3B3B"/>
                </a:solidFill>
                <a:latin typeface="Georgia"/>
                <a:cs typeface="Georgia"/>
              </a:rPr>
              <a:t>og</a:t>
            </a:r>
            <a:r>
              <a:rPr sz="2360" spc="182" dirty="0">
                <a:solidFill>
                  <a:srgbClr val="3B3B3B"/>
                </a:solidFill>
                <a:latin typeface="Georgia"/>
                <a:cs typeface="Georgia"/>
              </a:rPr>
              <a:t>r</a:t>
            </a:r>
            <a:r>
              <a:rPr sz="2360" spc="222" dirty="0">
                <a:solidFill>
                  <a:srgbClr val="3B3B3B"/>
                </a:solidFill>
                <a:latin typeface="Georgia"/>
                <a:cs typeface="Georgia"/>
              </a:rPr>
              <a:t>a</a:t>
            </a:r>
            <a:r>
              <a:rPr sz="2360" spc="163" dirty="0">
                <a:solidFill>
                  <a:srgbClr val="3B3B3B"/>
                </a:solidFill>
                <a:latin typeface="Georgia"/>
                <a:cs typeface="Georgia"/>
              </a:rPr>
              <a:t>m</a:t>
            </a:r>
            <a:r>
              <a:rPr sz="2360" spc="191" dirty="0">
                <a:solidFill>
                  <a:srgbClr val="3B3B3B"/>
                </a:solidFill>
                <a:latin typeface="Georgia"/>
                <a:cs typeface="Georgia"/>
              </a:rPr>
              <a:t> </a:t>
            </a:r>
            <a:r>
              <a:rPr sz="2360" spc="200" dirty="0">
                <a:solidFill>
                  <a:srgbClr val="3B3B3B"/>
                </a:solidFill>
                <a:latin typeface="Georgia"/>
                <a:cs typeface="Georgia"/>
              </a:rPr>
              <a:t>h</a:t>
            </a:r>
            <a:r>
              <a:rPr sz="2360" spc="177" dirty="0">
                <a:solidFill>
                  <a:srgbClr val="3B3B3B"/>
                </a:solidFill>
                <a:latin typeface="Georgia"/>
                <a:cs typeface="Georgia"/>
              </a:rPr>
              <a:t>a</a:t>
            </a:r>
            <a:r>
              <a:rPr sz="2360" spc="191" dirty="0">
                <a:solidFill>
                  <a:srgbClr val="3B3B3B"/>
                </a:solidFill>
                <a:latin typeface="Georgia"/>
                <a:cs typeface="Georgia"/>
              </a:rPr>
              <a:t>s </a:t>
            </a:r>
            <a:r>
              <a:rPr sz="2360" spc="222" dirty="0">
                <a:solidFill>
                  <a:srgbClr val="3B3B3B"/>
                </a:solidFill>
                <a:latin typeface="Georgia"/>
                <a:cs typeface="Georgia"/>
              </a:rPr>
              <a:t>a</a:t>
            </a:r>
            <a:r>
              <a:rPr sz="2360" spc="195" dirty="0">
                <a:solidFill>
                  <a:srgbClr val="3B3B3B"/>
                </a:solidFill>
                <a:latin typeface="Georgia"/>
                <a:cs typeface="Georgia"/>
              </a:rPr>
              <a:t> </a:t>
            </a:r>
            <a:r>
              <a:rPr sz="2360" spc="322" dirty="0">
                <a:solidFill>
                  <a:srgbClr val="3B3B3B"/>
                </a:solidFill>
                <a:latin typeface="Georgia"/>
                <a:cs typeface="Georgia"/>
              </a:rPr>
              <a:t>w</a:t>
            </a:r>
            <a:r>
              <a:rPr sz="2360" spc="227" dirty="0">
                <a:solidFill>
                  <a:srgbClr val="3B3B3B"/>
                </a:solidFill>
                <a:latin typeface="Georgia"/>
                <a:cs typeface="Georgia"/>
              </a:rPr>
              <a:t>e</a:t>
            </a:r>
            <a:r>
              <a:rPr sz="2360" spc="77" dirty="0">
                <a:solidFill>
                  <a:srgbClr val="3B3B3B"/>
                </a:solidFill>
                <a:latin typeface="Georgia"/>
                <a:cs typeface="Georgia"/>
              </a:rPr>
              <a:t>l</a:t>
            </a:r>
            <a:r>
              <a:rPr sz="2360" spc="68" dirty="0">
                <a:solidFill>
                  <a:srgbClr val="3B3B3B"/>
                </a:solidFill>
                <a:latin typeface="Georgia"/>
                <a:cs typeface="Georgia"/>
              </a:rPr>
              <a:t>l</a:t>
            </a:r>
            <a:r>
              <a:rPr sz="2360" spc="-82" dirty="0">
                <a:solidFill>
                  <a:srgbClr val="3B3B3B"/>
                </a:solidFill>
                <a:latin typeface="Georgia"/>
                <a:cs typeface="Georgia"/>
              </a:rPr>
              <a:t>-</a:t>
            </a:r>
            <a:r>
              <a:rPr sz="2360" spc="222" dirty="0">
                <a:solidFill>
                  <a:srgbClr val="3B3B3B"/>
                </a:solidFill>
                <a:latin typeface="Georgia"/>
                <a:cs typeface="Georgia"/>
              </a:rPr>
              <a:t>d</a:t>
            </a:r>
            <a:r>
              <a:rPr sz="2360" spc="195" dirty="0">
                <a:solidFill>
                  <a:srgbClr val="3B3B3B"/>
                </a:solidFill>
                <a:latin typeface="Georgia"/>
                <a:cs typeface="Georgia"/>
              </a:rPr>
              <a:t>e</a:t>
            </a:r>
            <a:r>
              <a:rPr sz="2360" spc="109" dirty="0">
                <a:solidFill>
                  <a:srgbClr val="3B3B3B"/>
                </a:solidFill>
                <a:latin typeface="Georgia"/>
                <a:cs typeface="Georgia"/>
              </a:rPr>
              <a:t>f</a:t>
            </a:r>
            <a:r>
              <a:rPr sz="2360" spc="59" dirty="0">
                <a:solidFill>
                  <a:srgbClr val="3B3B3B"/>
                </a:solidFill>
                <a:latin typeface="Georgia"/>
                <a:cs typeface="Georgia"/>
              </a:rPr>
              <a:t>i</a:t>
            </a:r>
            <a:r>
              <a:rPr sz="2360" spc="204" dirty="0">
                <a:solidFill>
                  <a:srgbClr val="3B3B3B"/>
                </a:solidFill>
                <a:latin typeface="Georgia"/>
                <a:cs typeface="Georgia"/>
              </a:rPr>
              <a:t>n</a:t>
            </a:r>
            <a:r>
              <a:rPr sz="2360" spc="172" dirty="0">
                <a:solidFill>
                  <a:srgbClr val="3B3B3B"/>
                </a:solidFill>
                <a:latin typeface="Georgia"/>
                <a:cs typeface="Georgia"/>
              </a:rPr>
              <a:t>e</a:t>
            </a:r>
            <a:r>
              <a:rPr sz="2360" spc="159" dirty="0">
                <a:solidFill>
                  <a:srgbClr val="3B3B3B"/>
                </a:solidFill>
                <a:latin typeface="Georgia"/>
                <a:cs typeface="Georgia"/>
              </a:rPr>
              <a:t>d</a:t>
            </a:r>
            <a:endParaRPr sz="2360">
              <a:solidFill>
                <a:prstClr val="black"/>
              </a:solidFill>
              <a:latin typeface="Georgia"/>
              <a:cs typeface="Georgia"/>
            </a:endParaRPr>
          </a:p>
          <a:p>
            <a:pPr marL="11527">
              <a:lnSpc>
                <a:spcPts val="2823"/>
              </a:lnSpc>
            </a:pPr>
            <a:r>
              <a:rPr sz="2360" b="1" spc="5" dirty="0">
                <a:solidFill>
                  <a:srgbClr val="0000FF"/>
                </a:solidFill>
                <a:latin typeface="Verdana"/>
                <a:cs typeface="Verdana"/>
              </a:rPr>
              <a:t>m</a:t>
            </a:r>
            <a:r>
              <a:rPr sz="2360" b="1" spc="-54" dirty="0">
                <a:solidFill>
                  <a:srgbClr val="0000FF"/>
                </a:solidFill>
                <a:latin typeface="Verdana"/>
                <a:cs typeface="Verdana"/>
              </a:rPr>
              <a:t>e</a:t>
            </a:r>
            <a:r>
              <a:rPr sz="2360" b="1" spc="-50" dirty="0">
                <a:solidFill>
                  <a:srgbClr val="0000FF"/>
                </a:solidFill>
                <a:latin typeface="Verdana"/>
                <a:cs typeface="Verdana"/>
              </a:rPr>
              <a:t>a</a:t>
            </a:r>
            <a:r>
              <a:rPr sz="2360" b="1" spc="32" dirty="0">
                <a:solidFill>
                  <a:srgbClr val="0000FF"/>
                </a:solidFill>
                <a:latin typeface="Verdana"/>
                <a:cs typeface="Verdana"/>
              </a:rPr>
              <a:t>n</a:t>
            </a:r>
            <a:r>
              <a:rPr sz="2360" b="1" spc="86" dirty="0">
                <a:solidFill>
                  <a:srgbClr val="0000FF"/>
                </a:solidFill>
                <a:latin typeface="Verdana"/>
                <a:cs typeface="Verdana"/>
              </a:rPr>
              <a:t>i</a:t>
            </a:r>
            <a:r>
              <a:rPr sz="2360" b="1" spc="32" dirty="0">
                <a:solidFill>
                  <a:srgbClr val="0000FF"/>
                </a:solidFill>
                <a:latin typeface="Verdana"/>
                <a:cs typeface="Verdana"/>
              </a:rPr>
              <a:t>n</a:t>
            </a:r>
            <a:r>
              <a:rPr sz="2360" b="1" spc="9" dirty="0">
                <a:solidFill>
                  <a:srgbClr val="0000FF"/>
                </a:solidFill>
                <a:latin typeface="Verdana"/>
                <a:cs typeface="Verdana"/>
              </a:rPr>
              <a:t>g</a:t>
            </a:r>
            <a:r>
              <a:rPr sz="2360" spc="113" dirty="0">
                <a:solidFill>
                  <a:srgbClr val="3B3B3B"/>
                </a:solidFill>
                <a:latin typeface="Georgia"/>
                <a:cs typeface="Georgia"/>
              </a:rPr>
              <a:t>.</a:t>
            </a:r>
            <a:endParaRPr sz="2360">
              <a:solidFill>
                <a:prstClr val="black"/>
              </a:solidFill>
              <a:latin typeface="Georgia"/>
              <a:cs typeface="Georgia"/>
            </a:endParaRPr>
          </a:p>
          <a:p>
            <a:pPr marL="11527" marR="4611">
              <a:lnSpc>
                <a:spcPts val="2777"/>
              </a:lnSpc>
              <a:spcBef>
                <a:spcPts val="1135"/>
              </a:spcBef>
            </a:pPr>
            <a:r>
              <a:rPr sz="2360" spc="-82" dirty="0">
                <a:solidFill>
                  <a:srgbClr val="3B3B3B"/>
                </a:solidFill>
                <a:latin typeface="Georgia"/>
                <a:cs typeface="Georgia"/>
              </a:rPr>
              <a:t>V</a:t>
            </a:r>
            <a:r>
              <a:rPr sz="2360" spc="272" dirty="0">
                <a:solidFill>
                  <a:srgbClr val="3B3B3B"/>
                </a:solidFill>
                <a:latin typeface="Georgia"/>
                <a:cs typeface="Georgia"/>
              </a:rPr>
              <a:t>e</a:t>
            </a:r>
            <a:r>
              <a:rPr sz="2360" spc="159" dirty="0">
                <a:solidFill>
                  <a:srgbClr val="3B3B3B"/>
                </a:solidFill>
                <a:latin typeface="Georgia"/>
                <a:cs typeface="Georgia"/>
              </a:rPr>
              <a:t>r</a:t>
            </a:r>
            <a:r>
              <a:rPr sz="2360" spc="59" dirty="0">
                <a:solidFill>
                  <a:srgbClr val="3B3B3B"/>
                </a:solidFill>
                <a:latin typeface="Georgia"/>
                <a:cs typeface="Georgia"/>
              </a:rPr>
              <a:t>i</a:t>
            </a:r>
            <a:r>
              <a:rPr sz="2360" spc="109" dirty="0">
                <a:solidFill>
                  <a:srgbClr val="3B3B3B"/>
                </a:solidFill>
                <a:latin typeface="Georgia"/>
                <a:cs typeface="Georgia"/>
              </a:rPr>
              <a:t>f</a:t>
            </a:r>
            <a:r>
              <a:rPr sz="2360" spc="172" dirty="0">
                <a:solidFill>
                  <a:srgbClr val="3B3B3B"/>
                </a:solidFill>
                <a:latin typeface="Georgia"/>
                <a:cs typeface="Georgia"/>
              </a:rPr>
              <a:t>y</a:t>
            </a:r>
            <a:r>
              <a:rPr sz="2360" spc="195" dirty="0">
                <a:solidFill>
                  <a:srgbClr val="3B3B3B"/>
                </a:solidFill>
                <a:latin typeface="Georgia"/>
                <a:cs typeface="Georgia"/>
              </a:rPr>
              <a:t> </a:t>
            </a:r>
            <a:r>
              <a:rPr sz="2360" spc="150" dirty="0">
                <a:solidFill>
                  <a:srgbClr val="3B3B3B"/>
                </a:solidFill>
                <a:latin typeface="Georgia"/>
                <a:cs typeface="Georgia"/>
              </a:rPr>
              <a:t>p</a:t>
            </a:r>
            <a:r>
              <a:rPr sz="2360" spc="168" dirty="0">
                <a:solidFill>
                  <a:srgbClr val="3B3B3B"/>
                </a:solidFill>
                <a:latin typeface="Georgia"/>
                <a:cs typeface="Georgia"/>
              </a:rPr>
              <a:t>r</a:t>
            </a:r>
            <a:r>
              <a:rPr sz="2360" spc="159" dirty="0">
                <a:solidFill>
                  <a:srgbClr val="3B3B3B"/>
                </a:solidFill>
                <a:latin typeface="Georgia"/>
                <a:cs typeface="Georgia"/>
              </a:rPr>
              <a:t>o</a:t>
            </a:r>
            <a:r>
              <a:rPr sz="2360" spc="222" dirty="0">
                <a:solidFill>
                  <a:srgbClr val="3B3B3B"/>
                </a:solidFill>
                <a:latin typeface="Georgia"/>
                <a:cs typeface="Georgia"/>
              </a:rPr>
              <a:t>p</a:t>
            </a:r>
            <a:r>
              <a:rPr sz="2360" spc="168" dirty="0">
                <a:solidFill>
                  <a:srgbClr val="3B3B3B"/>
                </a:solidFill>
                <a:latin typeface="Georgia"/>
                <a:cs typeface="Georgia"/>
              </a:rPr>
              <a:t>ert</a:t>
            </a:r>
            <a:r>
              <a:rPr sz="2360" spc="50" dirty="0">
                <a:solidFill>
                  <a:srgbClr val="3B3B3B"/>
                </a:solidFill>
                <a:latin typeface="Georgia"/>
                <a:cs typeface="Georgia"/>
              </a:rPr>
              <a:t>i</a:t>
            </a:r>
            <a:r>
              <a:rPr sz="2360" spc="263" dirty="0">
                <a:solidFill>
                  <a:srgbClr val="3B3B3B"/>
                </a:solidFill>
                <a:latin typeface="Georgia"/>
                <a:cs typeface="Georgia"/>
              </a:rPr>
              <a:t>e</a:t>
            </a:r>
            <a:r>
              <a:rPr sz="2360" spc="191" dirty="0">
                <a:solidFill>
                  <a:srgbClr val="3B3B3B"/>
                </a:solidFill>
                <a:latin typeface="Georgia"/>
                <a:cs typeface="Georgia"/>
              </a:rPr>
              <a:t>s </a:t>
            </a:r>
            <a:r>
              <a:rPr sz="2360" spc="159" dirty="0">
                <a:solidFill>
                  <a:srgbClr val="3B3B3B"/>
                </a:solidFill>
                <a:latin typeface="Georgia"/>
                <a:cs typeface="Georgia"/>
              </a:rPr>
              <a:t>o</a:t>
            </a:r>
            <a:r>
              <a:rPr sz="2360" spc="95" dirty="0">
                <a:solidFill>
                  <a:srgbClr val="3B3B3B"/>
                </a:solidFill>
                <a:latin typeface="Georgia"/>
                <a:cs typeface="Georgia"/>
              </a:rPr>
              <a:t>f</a:t>
            </a:r>
            <a:r>
              <a:rPr sz="2360" spc="191" dirty="0">
                <a:solidFill>
                  <a:srgbClr val="3B3B3B"/>
                </a:solidFill>
                <a:latin typeface="Georgia"/>
                <a:cs typeface="Georgia"/>
              </a:rPr>
              <a:t> </a:t>
            </a:r>
            <a:r>
              <a:rPr sz="2360" spc="141" dirty="0">
                <a:solidFill>
                  <a:srgbClr val="3B3B3B"/>
                </a:solidFill>
                <a:latin typeface="Georgia"/>
                <a:cs typeface="Georgia"/>
              </a:rPr>
              <a:t>t</a:t>
            </a:r>
            <a:r>
              <a:rPr sz="2360" spc="213" dirty="0">
                <a:solidFill>
                  <a:srgbClr val="3B3B3B"/>
                </a:solidFill>
                <a:latin typeface="Georgia"/>
                <a:cs typeface="Georgia"/>
              </a:rPr>
              <a:t>h</a:t>
            </a:r>
            <a:r>
              <a:rPr sz="2360" spc="182" dirty="0">
                <a:solidFill>
                  <a:srgbClr val="3B3B3B"/>
                </a:solidFill>
                <a:latin typeface="Georgia"/>
                <a:cs typeface="Georgia"/>
              </a:rPr>
              <a:t>e</a:t>
            </a:r>
            <a:r>
              <a:rPr sz="2360" spc="195" dirty="0">
                <a:solidFill>
                  <a:srgbClr val="3B3B3B"/>
                </a:solidFill>
                <a:latin typeface="Georgia"/>
                <a:cs typeface="Georgia"/>
              </a:rPr>
              <a:t> </a:t>
            </a:r>
            <a:r>
              <a:rPr sz="2360" spc="182" dirty="0">
                <a:solidFill>
                  <a:srgbClr val="3B3B3B"/>
                </a:solidFill>
                <a:latin typeface="Georgia"/>
                <a:cs typeface="Georgia"/>
              </a:rPr>
              <a:t>p</a:t>
            </a:r>
            <a:r>
              <a:rPr sz="2360" spc="136" dirty="0">
                <a:solidFill>
                  <a:srgbClr val="3B3B3B"/>
                </a:solidFill>
                <a:latin typeface="Georgia"/>
                <a:cs typeface="Georgia"/>
              </a:rPr>
              <a:t>r</a:t>
            </a:r>
            <a:r>
              <a:rPr sz="2360" spc="159" dirty="0">
                <a:solidFill>
                  <a:srgbClr val="3B3B3B"/>
                </a:solidFill>
                <a:latin typeface="Georgia"/>
                <a:cs typeface="Georgia"/>
              </a:rPr>
              <a:t>o</a:t>
            </a:r>
            <a:r>
              <a:rPr sz="2360" spc="300" dirty="0">
                <a:solidFill>
                  <a:srgbClr val="3B3B3B"/>
                </a:solidFill>
                <a:latin typeface="Georgia"/>
                <a:cs typeface="Georgia"/>
              </a:rPr>
              <a:t>g</a:t>
            </a:r>
            <a:r>
              <a:rPr sz="2360" spc="177" dirty="0">
                <a:solidFill>
                  <a:srgbClr val="3B3B3B"/>
                </a:solidFill>
                <a:latin typeface="Georgia"/>
                <a:cs typeface="Georgia"/>
              </a:rPr>
              <a:t>r</a:t>
            </a:r>
            <a:r>
              <a:rPr sz="2360" spc="222" dirty="0">
                <a:solidFill>
                  <a:srgbClr val="3B3B3B"/>
                </a:solidFill>
                <a:latin typeface="Georgia"/>
                <a:cs typeface="Georgia"/>
              </a:rPr>
              <a:t>a</a:t>
            </a:r>
            <a:r>
              <a:rPr sz="2360" spc="163" dirty="0">
                <a:solidFill>
                  <a:srgbClr val="3B3B3B"/>
                </a:solidFill>
                <a:latin typeface="Georgia"/>
                <a:cs typeface="Georgia"/>
              </a:rPr>
              <a:t>m</a:t>
            </a:r>
            <a:r>
              <a:rPr sz="2360" spc="191" dirty="0">
                <a:solidFill>
                  <a:srgbClr val="3B3B3B"/>
                </a:solidFill>
                <a:latin typeface="Georgia"/>
                <a:cs typeface="Georgia"/>
              </a:rPr>
              <a:t> </a:t>
            </a:r>
            <a:r>
              <a:rPr sz="2360" spc="141" dirty="0">
                <a:solidFill>
                  <a:srgbClr val="3B3B3B"/>
                </a:solidFill>
                <a:latin typeface="Georgia"/>
                <a:cs typeface="Georgia"/>
              </a:rPr>
              <a:t>t</a:t>
            </a:r>
            <a:r>
              <a:rPr sz="2360" spc="200" dirty="0">
                <a:solidFill>
                  <a:srgbClr val="3B3B3B"/>
                </a:solidFill>
                <a:latin typeface="Georgia"/>
                <a:cs typeface="Georgia"/>
              </a:rPr>
              <a:t>h</a:t>
            </a:r>
            <a:r>
              <a:rPr sz="2360" spc="177" dirty="0">
                <a:solidFill>
                  <a:srgbClr val="3B3B3B"/>
                </a:solidFill>
                <a:latin typeface="Georgia"/>
                <a:cs typeface="Georgia"/>
              </a:rPr>
              <a:t>a</a:t>
            </a:r>
            <a:r>
              <a:rPr sz="2360" spc="136" dirty="0">
                <a:solidFill>
                  <a:srgbClr val="3B3B3B"/>
                </a:solidFill>
                <a:latin typeface="Georgia"/>
                <a:cs typeface="Georgia"/>
              </a:rPr>
              <a:t>t</a:t>
            </a:r>
            <a:r>
              <a:rPr sz="2360" spc="195" dirty="0">
                <a:solidFill>
                  <a:srgbClr val="3B3B3B"/>
                </a:solidFill>
                <a:latin typeface="Georgia"/>
                <a:cs typeface="Georgia"/>
              </a:rPr>
              <a:t> </a:t>
            </a:r>
            <a:r>
              <a:rPr sz="2360" spc="222" dirty="0">
                <a:solidFill>
                  <a:srgbClr val="3B3B3B"/>
                </a:solidFill>
                <a:latin typeface="Georgia"/>
                <a:cs typeface="Georgia"/>
              </a:rPr>
              <a:t>a</a:t>
            </a:r>
            <a:r>
              <a:rPr sz="2360" spc="168" dirty="0">
                <a:solidFill>
                  <a:srgbClr val="3B3B3B"/>
                </a:solidFill>
                <a:latin typeface="Georgia"/>
                <a:cs typeface="Georgia"/>
              </a:rPr>
              <a:t>r</a:t>
            </a:r>
            <a:r>
              <a:rPr sz="2360" spc="263" dirty="0">
                <a:solidFill>
                  <a:srgbClr val="3B3B3B"/>
                </a:solidFill>
                <a:latin typeface="Georgia"/>
                <a:cs typeface="Georgia"/>
              </a:rPr>
              <a:t>e</a:t>
            </a:r>
            <a:r>
              <a:rPr sz="2360" spc="132" dirty="0">
                <a:solidFill>
                  <a:srgbClr val="3B3B3B"/>
                </a:solidFill>
                <a:latin typeface="Georgia"/>
                <a:cs typeface="Georgia"/>
              </a:rPr>
              <a:t>n</a:t>
            </a:r>
            <a:r>
              <a:rPr sz="2360" spc="100" dirty="0">
                <a:solidFill>
                  <a:srgbClr val="3B3B3B"/>
                </a:solidFill>
                <a:latin typeface="Georgia"/>
                <a:cs typeface="Georgia"/>
              </a:rPr>
              <a:t>'</a:t>
            </a:r>
            <a:r>
              <a:rPr sz="2360" spc="168" dirty="0">
                <a:solidFill>
                  <a:srgbClr val="3B3B3B"/>
                </a:solidFill>
                <a:latin typeface="Georgia"/>
                <a:cs typeface="Georgia"/>
              </a:rPr>
              <a:t>t</a:t>
            </a:r>
            <a:r>
              <a:rPr sz="2360" spc="191" dirty="0">
                <a:solidFill>
                  <a:srgbClr val="3B3B3B"/>
                </a:solidFill>
                <a:latin typeface="Georgia"/>
                <a:cs typeface="Georgia"/>
              </a:rPr>
              <a:t> </a:t>
            </a:r>
            <a:r>
              <a:rPr sz="2360" spc="263" dirty="0">
                <a:solidFill>
                  <a:srgbClr val="3B3B3B"/>
                </a:solidFill>
                <a:latin typeface="Georgia"/>
                <a:cs typeface="Georgia"/>
              </a:rPr>
              <a:t>c</a:t>
            </a:r>
            <a:r>
              <a:rPr sz="2360" spc="222" dirty="0">
                <a:solidFill>
                  <a:srgbClr val="3B3B3B"/>
                </a:solidFill>
                <a:latin typeface="Georgia"/>
                <a:cs typeface="Georgia"/>
              </a:rPr>
              <a:t>a</a:t>
            </a:r>
            <a:r>
              <a:rPr sz="2360" spc="182" dirty="0">
                <a:solidFill>
                  <a:srgbClr val="3B3B3B"/>
                </a:solidFill>
                <a:latin typeface="Georgia"/>
                <a:cs typeface="Georgia"/>
              </a:rPr>
              <a:t>ught</a:t>
            </a:r>
            <a:r>
              <a:rPr sz="2360" spc="86" dirty="0">
                <a:solidFill>
                  <a:srgbClr val="3B3B3B"/>
                </a:solidFill>
                <a:latin typeface="Georgia"/>
                <a:cs typeface="Georgia"/>
              </a:rPr>
              <a:t> </a:t>
            </a:r>
            <a:r>
              <a:rPr sz="2360" spc="168" dirty="0">
                <a:solidFill>
                  <a:srgbClr val="3B3B3B"/>
                </a:solidFill>
                <a:latin typeface="Georgia"/>
                <a:cs typeface="Georgia"/>
              </a:rPr>
              <a:t>du</a:t>
            </a:r>
            <a:r>
              <a:rPr sz="2360" spc="127" dirty="0">
                <a:solidFill>
                  <a:srgbClr val="3B3B3B"/>
                </a:solidFill>
                <a:latin typeface="Georgia"/>
                <a:cs typeface="Georgia"/>
              </a:rPr>
              <a:t>r</a:t>
            </a:r>
            <a:r>
              <a:rPr sz="2360" spc="59" dirty="0">
                <a:solidFill>
                  <a:srgbClr val="3B3B3B"/>
                </a:solidFill>
                <a:latin typeface="Georgia"/>
                <a:cs typeface="Georgia"/>
              </a:rPr>
              <a:t>i</a:t>
            </a:r>
            <a:r>
              <a:rPr sz="2360" spc="231" dirty="0">
                <a:solidFill>
                  <a:srgbClr val="3B3B3B"/>
                </a:solidFill>
                <a:latin typeface="Georgia"/>
                <a:cs typeface="Georgia"/>
              </a:rPr>
              <a:t>n</a:t>
            </a:r>
            <a:r>
              <a:rPr sz="2360" spc="204" dirty="0">
                <a:solidFill>
                  <a:srgbClr val="3B3B3B"/>
                </a:solidFill>
                <a:latin typeface="Georgia"/>
                <a:cs typeface="Georgia"/>
              </a:rPr>
              <a:t>g</a:t>
            </a:r>
            <a:r>
              <a:rPr sz="2360" spc="191" dirty="0">
                <a:solidFill>
                  <a:srgbClr val="3B3B3B"/>
                </a:solidFill>
                <a:latin typeface="Georgia"/>
                <a:cs typeface="Georgia"/>
              </a:rPr>
              <a:t> </a:t>
            </a:r>
            <a:r>
              <a:rPr sz="2360" spc="141" dirty="0">
                <a:solidFill>
                  <a:srgbClr val="3B3B3B"/>
                </a:solidFill>
                <a:latin typeface="Georgia"/>
                <a:cs typeface="Georgia"/>
              </a:rPr>
              <a:t>t</a:t>
            </a:r>
            <a:r>
              <a:rPr sz="2360" spc="213" dirty="0">
                <a:solidFill>
                  <a:srgbClr val="3B3B3B"/>
                </a:solidFill>
                <a:latin typeface="Georgia"/>
                <a:cs typeface="Georgia"/>
              </a:rPr>
              <a:t>h</a:t>
            </a:r>
            <a:r>
              <a:rPr sz="2360" spc="182" dirty="0">
                <a:solidFill>
                  <a:srgbClr val="3B3B3B"/>
                </a:solidFill>
                <a:latin typeface="Georgia"/>
                <a:cs typeface="Georgia"/>
              </a:rPr>
              <a:t>e</a:t>
            </a:r>
            <a:r>
              <a:rPr sz="2360" spc="195" dirty="0">
                <a:solidFill>
                  <a:srgbClr val="3B3B3B"/>
                </a:solidFill>
                <a:latin typeface="Georgia"/>
                <a:cs typeface="Georgia"/>
              </a:rPr>
              <a:t> </a:t>
            </a:r>
            <a:r>
              <a:rPr sz="2360" spc="263" dirty="0">
                <a:solidFill>
                  <a:srgbClr val="3B3B3B"/>
                </a:solidFill>
                <a:latin typeface="Georgia"/>
                <a:cs typeface="Georgia"/>
              </a:rPr>
              <a:t>e</a:t>
            </a:r>
            <a:r>
              <a:rPr sz="2360" spc="222" dirty="0">
                <a:solidFill>
                  <a:srgbClr val="3B3B3B"/>
                </a:solidFill>
                <a:latin typeface="Georgia"/>
                <a:cs typeface="Georgia"/>
              </a:rPr>
              <a:t>a</a:t>
            </a:r>
            <a:r>
              <a:rPr sz="2360" spc="168" dirty="0">
                <a:solidFill>
                  <a:srgbClr val="3B3B3B"/>
                </a:solidFill>
                <a:latin typeface="Georgia"/>
                <a:cs typeface="Georgia"/>
              </a:rPr>
              <a:t>r</a:t>
            </a:r>
            <a:r>
              <a:rPr sz="2360" spc="77" dirty="0">
                <a:solidFill>
                  <a:srgbClr val="3B3B3B"/>
                </a:solidFill>
                <a:latin typeface="Georgia"/>
                <a:cs typeface="Georgia"/>
              </a:rPr>
              <a:t>l</a:t>
            </a:r>
            <a:r>
              <a:rPr sz="2360" spc="59" dirty="0">
                <a:solidFill>
                  <a:srgbClr val="3B3B3B"/>
                </a:solidFill>
                <a:latin typeface="Georgia"/>
                <a:cs typeface="Georgia"/>
              </a:rPr>
              <a:t>i</a:t>
            </a:r>
            <a:r>
              <a:rPr sz="2360" spc="263" dirty="0">
                <a:solidFill>
                  <a:srgbClr val="3B3B3B"/>
                </a:solidFill>
                <a:latin typeface="Georgia"/>
                <a:cs typeface="Georgia"/>
              </a:rPr>
              <a:t>e</a:t>
            </a:r>
            <a:r>
              <a:rPr sz="2360" spc="163" dirty="0">
                <a:solidFill>
                  <a:srgbClr val="3B3B3B"/>
                </a:solidFill>
                <a:latin typeface="Georgia"/>
                <a:cs typeface="Georgia"/>
              </a:rPr>
              <a:t>r</a:t>
            </a:r>
            <a:r>
              <a:rPr sz="2360" spc="195" dirty="0">
                <a:solidFill>
                  <a:srgbClr val="3B3B3B"/>
                </a:solidFill>
                <a:latin typeface="Georgia"/>
                <a:cs typeface="Georgia"/>
              </a:rPr>
              <a:t> </a:t>
            </a:r>
            <a:r>
              <a:rPr sz="2360" spc="182" dirty="0">
                <a:solidFill>
                  <a:srgbClr val="3B3B3B"/>
                </a:solidFill>
                <a:latin typeface="Georgia"/>
                <a:cs typeface="Georgia"/>
              </a:rPr>
              <a:t>ph</a:t>
            </a:r>
            <a:r>
              <a:rPr sz="2360" spc="177" dirty="0">
                <a:solidFill>
                  <a:srgbClr val="3B3B3B"/>
                </a:solidFill>
                <a:latin typeface="Georgia"/>
                <a:cs typeface="Georgia"/>
              </a:rPr>
              <a:t>a</a:t>
            </a:r>
            <a:r>
              <a:rPr sz="2360" spc="182" dirty="0">
                <a:solidFill>
                  <a:srgbClr val="3B3B3B"/>
                </a:solidFill>
                <a:latin typeface="Georgia"/>
                <a:cs typeface="Georgia"/>
              </a:rPr>
              <a:t>s</a:t>
            </a:r>
            <a:r>
              <a:rPr sz="2360" spc="263" dirty="0">
                <a:solidFill>
                  <a:srgbClr val="3B3B3B"/>
                </a:solidFill>
                <a:latin typeface="Georgia"/>
                <a:cs typeface="Georgia"/>
              </a:rPr>
              <a:t>e</a:t>
            </a:r>
            <a:r>
              <a:rPr sz="2360" spc="182" dirty="0">
                <a:solidFill>
                  <a:srgbClr val="3B3B3B"/>
                </a:solidFill>
                <a:latin typeface="Georgia"/>
                <a:cs typeface="Georgia"/>
              </a:rPr>
              <a:t>s</a:t>
            </a:r>
            <a:r>
              <a:rPr sz="2360" spc="59" dirty="0">
                <a:solidFill>
                  <a:srgbClr val="3B3B3B"/>
                </a:solidFill>
                <a:latin typeface="Georgia"/>
                <a:cs typeface="Georgia"/>
              </a:rPr>
              <a:t>:</a:t>
            </a:r>
            <a:endParaRPr sz="2360">
              <a:solidFill>
                <a:prstClr val="black"/>
              </a:solidFill>
              <a:latin typeface="Georgia"/>
              <a:cs typeface="Georgia"/>
            </a:endParaRPr>
          </a:p>
        </p:txBody>
      </p:sp>
      <p:sp>
        <p:nvSpPr>
          <p:cNvPr id="5" name="object 5"/>
          <p:cNvSpPr txBox="1"/>
          <p:nvPr/>
        </p:nvSpPr>
        <p:spPr>
          <a:xfrm>
            <a:off x="2046899" y="2554476"/>
            <a:ext cx="128515" cy="160685"/>
          </a:xfrm>
          <a:prstGeom prst="rect">
            <a:avLst/>
          </a:prstGeom>
        </p:spPr>
        <p:txBody>
          <a:bodyPr vert="horz" wrap="square" lIns="0" tIns="0" rIns="0" bIns="0" rtlCol="0">
            <a:spAutoFit/>
          </a:bodyPr>
          <a:lstStyle/>
          <a:p>
            <a:pPr marL="11527"/>
            <a:r>
              <a:rPr sz="1044" spc="195" dirty="0">
                <a:solidFill>
                  <a:srgbClr val="3B3B3B"/>
                </a:solidFill>
                <a:cs typeface="Calibri"/>
              </a:rPr>
              <a:t>●</a:t>
            </a:r>
            <a:endParaRPr sz="1044">
              <a:solidFill>
                <a:prstClr val="black"/>
              </a:solidFill>
              <a:cs typeface="Calibri"/>
            </a:endParaRPr>
          </a:p>
        </p:txBody>
      </p:sp>
      <p:sp>
        <p:nvSpPr>
          <p:cNvPr id="6" name="object 6"/>
          <p:cNvSpPr txBox="1"/>
          <p:nvPr/>
        </p:nvSpPr>
        <p:spPr>
          <a:xfrm>
            <a:off x="2368475" y="3377940"/>
            <a:ext cx="115837" cy="139718"/>
          </a:xfrm>
          <a:prstGeom prst="rect">
            <a:avLst/>
          </a:prstGeom>
        </p:spPr>
        <p:txBody>
          <a:bodyPr vert="horz" wrap="square" lIns="0" tIns="0" rIns="0" bIns="0" rtlCol="0">
            <a:spAutoFit/>
          </a:bodyPr>
          <a:lstStyle/>
          <a:p>
            <a:pPr marL="11527"/>
            <a:r>
              <a:rPr sz="908" spc="172" dirty="0">
                <a:solidFill>
                  <a:srgbClr val="3B3B3B"/>
                </a:solidFill>
                <a:cs typeface="Calibri"/>
              </a:rPr>
              <a:t>●</a:t>
            </a:r>
            <a:endParaRPr sz="908">
              <a:solidFill>
                <a:prstClr val="black"/>
              </a:solidFill>
              <a:cs typeface="Calibri"/>
            </a:endParaRPr>
          </a:p>
        </p:txBody>
      </p:sp>
      <p:sp>
        <p:nvSpPr>
          <p:cNvPr id="7" name="object 7"/>
          <p:cNvSpPr txBox="1"/>
          <p:nvPr/>
        </p:nvSpPr>
        <p:spPr>
          <a:xfrm>
            <a:off x="2609370" y="3309818"/>
            <a:ext cx="6878171" cy="2105256"/>
          </a:xfrm>
          <a:prstGeom prst="rect">
            <a:avLst/>
          </a:prstGeom>
        </p:spPr>
        <p:txBody>
          <a:bodyPr vert="horz" wrap="square" lIns="0" tIns="0" rIns="0" bIns="0" rtlCol="0">
            <a:spAutoFit/>
          </a:bodyPr>
          <a:lstStyle/>
          <a:p>
            <a:pPr marL="11527" marR="1081188">
              <a:lnSpc>
                <a:spcPct val="130400"/>
              </a:lnSpc>
            </a:pPr>
            <a:r>
              <a:rPr sz="2087" spc="-95" dirty="0">
                <a:solidFill>
                  <a:srgbClr val="3B3B3B"/>
                </a:solidFill>
                <a:latin typeface="Georgia"/>
                <a:cs typeface="Georgia"/>
              </a:rPr>
              <a:t>V</a:t>
            </a:r>
            <a:r>
              <a:rPr sz="2087" spc="172" dirty="0">
                <a:solidFill>
                  <a:srgbClr val="3B3B3B"/>
                </a:solidFill>
                <a:latin typeface="Georgia"/>
                <a:cs typeface="Georgia"/>
              </a:rPr>
              <a:t>a</a:t>
            </a:r>
            <a:r>
              <a:rPr sz="2087" spc="136" dirty="0">
                <a:solidFill>
                  <a:srgbClr val="3B3B3B"/>
                </a:solidFill>
                <a:latin typeface="Georgia"/>
                <a:cs typeface="Georgia"/>
              </a:rPr>
              <a:t>r</a:t>
            </a:r>
            <a:r>
              <a:rPr sz="2087" spc="45" dirty="0">
                <a:solidFill>
                  <a:srgbClr val="3B3B3B"/>
                </a:solidFill>
                <a:latin typeface="Georgia"/>
                <a:cs typeface="Georgia"/>
              </a:rPr>
              <a:t>i</a:t>
            </a:r>
            <a:r>
              <a:rPr sz="2087" spc="163" dirty="0">
                <a:solidFill>
                  <a:srgbClr val="3B3B3B"/>
                </a:solidFill>
                <a:latin typeface="Georgia"/>
                <a:cs typeface="Georgia"/>
              </a:rPr>
              <a:t>a</a:t>
            </a:r>
            <a:r>
              <a:rPr sz="2087" spc="172" dirty="0">
                <a:solidFill>
                  <a:srgbClr val="3B3B3B"/>
                </a:solidFill>
                <a:latin typeface="Georgia"/>
                <a:cs typeface="Georgia"/>
              </a:rPr>
              <a:t>b</a:t>
            </a:r>
            <a:r>
              <a:rPr sz="2087" spc="54" dirty="0">
                <a:solidFill>
                  <a:srgbClr val="3B3B3B"/>
                </a:solidFill>
                <a:latin typeface="Georgia"/>
                <a:cs typeface="Georgia"/>
              </a:rPr>
              <a:t>l</a:t>
            </a:r>
            <a:r>
              <a:rPr sz="2087" spc="195" dirty="0">
                <a:solidFill>
                  <a:srgbClr val="3B3B3B"/>
                </a:solidFill>
                <a:latin typeface="Georgia"/>
                <a:cs typeface="Georgia"/>
              </a:rPr>
              <a:t>e</a:t>
            </a:r>
            <a:r>
              <a:rPr sz="2087" spc="177" dirty="0">
                <a:solidFill>
                  <a:srgbClr val="3B3B3B"/>
                </a:solidFill>
                <a:latin typeface="Georgia"/>
                <a:cs typeface="Georgia"/>
              </a:rPr>
              <a:t>s</a:t>
            </a:r>
            <a:r>
              <a:rPr sz="2087" spc="159" dirty="0">
                <a:solidFill>
                  <a:srgbClr val="3B3B3B"/>
                </a:solidFill>
                <a:latin typeface="Georgia"/>
                <a:cs typeface="Georgia"/>
              </a:rPr>
              <a:t> </a:t>
            </a:r>
            <a:r>
              <a:rPr sz="2087" spc="172" dirty="0">
                <a:solidFill>
                  <a:srgbClr val="3B3B3B"/>
                </a:solidFill>
                <a:latin typeface="Georgia"/>
                <a:cs typeface="Georgia"/>
              </a:rPr>
              <a:t>a</a:t>
            </a:r>
            <a:r>
              <a:rPr sz="2087" spc="177" dirty="0">
                <a:solidFill>
                  <a:srgbClr val="3B3B3B"/>
                </a:solidFill>
                <a:latin typeface="Georgia"/>
                <a:cs typeface="Georgia"/>
              </a:rPr>
              <a:t>re</a:t>
            </a:r>
            <a:r>
              <a:rPr sz="2087" spc="145" dirty="0">
                <a:solidFill>
                  <a:srgbClr val="3B3B3B"/>
                </a:solidFill>
                <a:latin typeface="Georgia"/>
                <a:cs typeface="Georgia"/>
              </a:rPr>
              <a:t> </a:t>
            </a:r>
            <a:r>
              <a:rPr sz="2087" spc="127" dirty="0">
                <a:solidFill>
                  <a:srgbClr val="3B3B3B"/>
                </a:solidFill>
                <a:latin typeface="Georgia"/>
                <a:cs typeface="Georgia"/>
              </a:rPr>
              <a:t>d</a:t>
            </a:r>
            <a:r>
              <a:rPr sz="2087" spc="204" dirty="0">
                <a:solidFill>
                  <a:srgbClr val="3B3B3B"/>
                </a:solidFill>
                <a:latin typeface="Georgia"/>
                <a:cs typeface="Georgia"/>
              </a:rPr>
              <a:t>e</a:t>
            </a:r>
            <a:r>
              <a:rPr sz="2087" spc="163" dirty="0">
                <a:solidFill>
                  <a:srgbClr val="3B3B3B"/>
                </a:solidFill>
                <a:latin typeface="Georgia"/>
                <a:cs typeface="Georgia"/>
              </a:rPr>
              <a:t>c</a:t>
            </a:r>
            <a:r>
              <a:rPr sz="2087" spc="95" dirty="0">
                <a:solidFill>
                  <a:srgbClr val="3B3B3B"/>
                </a:solidFill>
                <a:latin typeface="Georgia"/>
                <a:cs typeface="Georgia"/>
              </a:rPr>
              <a:t>l</a:t>
            </a:r>
            <a:r>
              <a:rPr sz="2087" spc="172" dirty="0">
                <a:solidFill>
                  <a:srgbClr val="3B3B3B"/>
                </a:solidFill>
                <a:latin typeface="Georgia"/>
                <a:cs typeface="Georgia"/>
              </a:rPr>
              <a:t>a</a:t>
            </a:r>
            <a:r>
              <a:rPr sz="2087" spc="136" dirty="0">
                <a:solidFill>
                  <a:srgbClr val="3B3B3B"/>
                </a:solidFill>
                <a:latin typeface="Georgia"/>
                <a:cs typeface="Georgia"/>
              </a:rPr>
              <a:t>r</a:t>
            </a:r>
            <a:r>
              <a:rPr sz="2087" spc="154" dirty="0">
                <a:solidFill>
                  <a:srgbClr val="3B3B3B"/>
                </a:solidFill>
                <a:latin typeface="Georgia"/>
                <a:cs typeface="Georgia"/>
              </a:rPr>
              <a:t>e</a:t>
            </a:r>
            <a:r>
              <a:rPr sz="2087" spc="191" dirty="0">
                <a:solidFill>
                  <a:srgbClr val="3B3B3B"/>
                </a:solidFill>
                <a:latin typeface="Georgia"/>
                <a:cs typeface="Georgia"/>
              </a:rPr>
              <a:t>d</a:t>
            </a:r>
            <a:r>
              <a:rPr sz="2087" spc="145" dirty="0">
                <a:solidFill>
                  <a:srgbClr val="3B3B3B"/>
                </a:solidFill>
                <a:latin typeface="Georgia"/>
                <a:cs typeface="Georgia"/>
              </a:rPr>
              <a:t> </a:t>
            </a:r>
            <a:r>
              <a:rPr sz="2087" spc="159" dirty="0">
                <a:solidFill>
                  <a:srgbClr val="3B3B3B"/>
                </a:solidFill>
                <a:latin typeface="Georgia"/>
                <a:cs typeface="Georgia"/>
              </a:rPr>
              <a:t>b</a:t>
            </a:r>
            <a:r>
              <a:rPr sz="2087" spc="204" dirty="0">
                <a:solidFill>
                  <a:srgbClr val="3B3B3B"/>
                </a:solidFill>
                <a:latin typeface="Georgia"/>
                <a:cs typeface="Georgia"/>
              </a:rPr>
              <a:t>e</a:t>
            </a:r>
            <a:r>
              <a:rPr sz="2087" spc="91" dirty="0">
                <a:solidFill>
                  <a:srgbClr val="3B3B3B"/>
                </a:solidFill>
                <a:latin typeface="Georgia"/>
                <a:cs typeface="Georgia"/>
              </a:rPr>
              <a:t>f</a:t>
            </a:r>
            <a:r>
              <a:rPr sz="2087" spc="109" dirty="0">
                <a:solidFill>
                  <a:srgbClr val="3B3B3B"/>
                </a:solidFill>
                <a:latin typeface="Georgia"/>
                <a:cs typeface="Georgia"/>
              </a:rPr>
              <a:t>o</a:t>
            </a:r>
            <a:r>
              <a:rPr sz="2087" spc="177" dirty="0">
                <a:solidFill>
                  <a:srgbClr val="3B3B3B"/>
                </a:solidFill>
                <a:latin typeface="Georgia"/>
                <a:cs typeface="Georgia"/>
              </a:rPr>
              <a:t>re</a:t>
            </a:r>
            <a:r>
              <a:rPr sz="2087" spc="145" dirty="0">
                <a:solidFill>
                  <a:srgbClr val="3B3B3B"/>
                </a:solidFill>
                <a:latin typeface="Georgia"/>
                <a:cs typeface="Georgia"/>
              </a:rPr>
              <a:t> </a:t>
            </a:r>
            <a:r>
              <a:rPr sz="2087" spc="113" dirty="0">
                <a:solidFill>
                  <a:srgbClr val="3B3B3B"/>
                </a:solidFill>
                <a:latin typeface="Georgia"/>
                <a:cs typeface="Georgia"/>
              </a:rPr>
              <a:t>th</a:t>
            </a:r>
            <a:r>
              <a:rPr sz="2087" spc="204" dirty="0">
                <a:solidFill>
                  <a:srgbClr val="3B3B3B"/>
                </a:solidFill>
                <a:latin typeface="Georgia"/>
                <a:cs typeface="Georgia"/>
              </a:rPr>
              <a:t>e</a:t>
            </a:r>
            <a:r>
              <a:rPr sz="2087" spc="118" dirty="0">
                <a:solidFill>
                  <a:srgbClr val="3B3B3B"/>
                </a:solidFill>
                <a:latin typeface="Georgia"/>
                <a:cs typeface="Georgia"/>
              </a:rPr>
              <a:t>y'</a:t>
            </a:r>
            <a:r>
              <a:rPr sz="2087" spc="136" dirty="0">
                <a:solidFill>
                  <a:srgbClr val="3B3B3B"/>
                </a:solidFill>
                <a:latin typeface="Georgia"/>
                <a:cs typeface="Georgia"/>
              </a:rPr>
              <a:t>r</a:t>
            </a:r>
            <a:r>
              <a:rPr sz="2087" spc="218" dirty="0">
                <a:solidFill>
                  <a:srgbClr val="3B3B3B"/>
                </a:solidFill>
                <a:latin typeface="Georgia"/>
                <a:cs typeface="Georgia"/>
              </a:rPr>
              <a:t>e</a:t>
            </a:r>
            <a:r>
              <a:rPr sz="2087" spc="154" dirty="0">
                <a:solidFill>
                  <a:srgbClr val="3B3B3B"/>
                </a:solidFill>
                <a:latin typeface="Georgia"/>
                <a:cs typeface="Georgia"/>
              </a:rPr>
              <a:t> </a:t>
            </a:r>
            <a:r>
              <a:rPr sz="2087" spc="136" dirty="0">
                <a:solidFill>
                  <a:srgbClr val="3B3B3B"/>
                </a:solidFill>
                <a:latin typeface="Georgia"/>
                <a:cs typeface="Georgia"/>
              </a:rPr>
              <a:t>u</a:t>
            </a:r>
            <a:r>
              <a:rPr sz="2087" spc="150" dirty="0">
                <a:solidFill>
                  <a:srgbClr val="3B3B3B"/>
                </a:solidFill>
                <a:latin typeface="Georgia"/>
                <a:cs typeface="Georgia"/>
              </a:rPr>
              <a:t>s</a:t>
            </a:r>
            <a:r>
              <a:rPr sz="2087" spc="154" dirty="0">
                <a:solidFill>
                  <a:srgbClr val="3B3B3B"/>
                </a:solidFill>
                <a:latin typeface="Georgia"/>
                <a:cs typeface="Georgia"/>
              </a:rPr>
              <a:t>e</a:t>
            </a:r>
            <a:r>
              <a:rPr sz="2087" spc="177" dirty="0">
                <a:solidFill>
                  <a:srgbClr val="3B3B3B"/>
                </a:solidFill>
                <a:latin typeface="Georgia"/>
                <a:cs typeface="Georgia"/>
              </a:rPr>
              <a:t>d</a:t>
            </a:r>
            <a:r>
              <a:rPr sz="2087" spc="95" dirty="0">
                <a:solidFill>
                  <a:srgbClr val="3B3B3B"/>
                </a:solidFill>
                <a:latin typeface="Georgia"/>
                <a:cs typeface="Georgia"/>
              </a:rPr>
              <a:t>.</a:t>
            </a:r>
            <a:r>
              <a:rPr sz="2087" spc="82" dirty="0">
                <a:solidFill>
                  <a:srgbClr val="3B3B3B"/>
                </a:solidFill>
                <a:latin typeface="Georgia"/>
                <a:cs typeface="Georgia"/>
              </a:rPr>
              <a:t> </a:t>
            </a:r>
            <a:r>
              <a:rPr sz="2087" spc="132" dirty="0">
                <a:solidFill>
                  <a:srgbClr val="3B3B3B"/>
                </a:solidFill>
                <a:latin typeface="Georgia"/>
                <a:cs typeface="Georgia"/>
              </a:rPr>
              <a:t>E</a:t>
            </a:r>
            <a:r>
              <a:rPr sz="2087" spc="113" dirty="0">
                <a:solidFill>
                  <a:srgbClr val="3B3B3B"/>
                </a:solidFill>
                <a:latin typeface="Georgia"/>
                <a:cs typeface="Georgia"/>
              </a:rPr>
              <a:t>x</a:t>
            </a:r>
            <a:r>
              <a:rPr sz="2087" spc="127" dirty="0">
                <a:solidFill>
                  <a:srgbClr val="3B3B3B"/>
                </a:solidFill>
                <a:latin typeface="Georgia"/>
                <a:cs typeface="Georgia"/>
              </a:rPr>
              <a:t>p</a:t>
            </a:r>
            <a:r>
              <a:rPr sz="2087" spc="159" dirty="0">
                <a:solidFill>
                  <a:srgbClr val="3B3B3B"/>
                </a:solidFill>
                <a:latin typeface="Georgia"/>
                <a:cs typeface="Georgia"/>
              </a:rPr>
              <a:t>r</a:t>
            </a:r>
            <a:r>
              <a:rPr sz="2087" spc="177" dirty="0">
                <a:solidFill>
                  <a:srgbClr val="3B3B3B"/>
                </a:solidFill>
                <a:latin typeface="Georgia"/>
                <a:cs typeface="Georgia"/>
              </a:rPr>
              <a:t>e</a:t>
            </a:r>
            <a:r>
              <a:rPr sz="2087" spc="154" dirty="0">
                <a:solidFill>
                  <a:srgbClr val="3B3B3B"/>
                </a:solidFill>
                <a:latin typeface="Georgia"/>
                <a:cs typeface="Georgia"/>
              </a:rPr>
              <a:t>s</a:t>
            </a:r>
            <a:r>
              <a:rPr sz="2087" spc="150" dirty="0">
                <a:solidFill>
                  <a:srgbClr val="3B3B3B"/>
                </a:solidFill>
                <a:latin typeface="Georgia"/>
                <a:cs typeface="Georgia"/>
              </a:rPr>
              <a:t>s</a:t>
            </a:r>
            <a:r>
              <a:rPr sz="2087" spc="54" dirty="0">
                <a:solidFill>
                  <a:srgbClr val="3B3B3B"/>
                </a:solidFill>
                <a:latin typeface="Georgia"/>
                <a:cs typeface="Georgia"/>
              </a:rPr>
              <a:t>i</a:t>
            </a:r>
            <a:r>
              <a:rPr sz="2087" spc="118" dirty="0">
                <a:solidFill>
                  <a:srgbClr val="3B3B3B"/>
                </a:solidFill>
                <a:latin typeface="Georgia"/>
                <a:cs typeface="Georgia"/>
              </a:rPr>
              <a:t>o</a:t>
            </a:r>
            <a:r>
              <a:rPr sz="2087" spc="82" dirty="0">
                <a:solidFill>
                  <a:srgbClr val="3B3B3B"/>
                </a:solidFill>
                <a:latin typeface="Georgia"/>
                <a:cs typeface="Georgia"/>
              </a:rPr>
              <a:t>n</a:t>
            </a:r>
            <a:r>
              <a:rPr sz="2087" spc="159" dirty="0">
                <a:solidFill>
                  <a:srgbClr val="3B3B3B"/>
                </a:solidFill>
                <a:latin typeface="Georgia"/>
                <a:cs typeface="Georgia"/>
              </a:rPr>
              <a:t>s</a:t>
            </a:r>
            <a:r>
              <a:rPr sz="2087" spc="154" dirty="0">
                <a:solidFill>
                  <a:srgbClr val="3B3B3B"/>
                </a:solidFill>
                <a:latin typeface="Georgia"/>
                <a:cs typeface="Georgia"/>
              </a:rPr>
              <a:t> </a:t>
            </a:r>
            <a:r>
              <a:rPr sz="2087" spc="113" dirty="0">
                <a:solidFill>
                  <a:srgbClr val="3B3B3B"/>
                </a:solidFill>
                <a:latin typeface="Georgia"/>
                <a:cs typeface="Georgia"/>
              </a:rPr>
              <a:t>h</a:t>
            </a:r>
            <a:r>
              <a:rPr sz="2087" spc="150" dirty="0">
                <a:solidFill>
                  <a:srgbClr val="3B3B3B"/>
                </a:solidFill>
                <a:latin typeface="Georgia"/>
                <a:cs typeface="Georgia"/>
              </a:rPr>
              <a:t>a</a:t>
            </a:r>
            <a:r>
              <a:rPr sz="2087" spc="145" dirty="0">
                <a:solidFill>
                  <a:srgbClr val="3B3B3B"/>
                </a:solidFill>
                <a:latin typeface="Georgia"/>
                <a:cs typeface="Georgia"/>
              </a:rPr>
              <a:t>v</a:t>
            </a:r>
            <a:r>
              <a:rPr sz="2087" spc="218" dirty="0">
                <a:solidFill>
                  <a:srgbClr val="3B3B3B"/>
                </a:solidFill>
                <a:latin typeface="Georgia"/>
                <a:cs typeface="Georgia"/>
              </a:rPr>
              <a:t>e</a:t>
            </a:r>
            <a:r>
              <a:rPr sz="2087" spc="154" dirty="0">
                <a:solidFill>
                  <a:srgbClr val="3B3B3B"/>
                </a:solidFill>
                <a:latin typeface="Georgia"/>
                <a:cs typeface="Georgia"/>
              </a:rPr>
              <a:t> </a:t>
            </a:r>
            <a:r>
              <a:rPr sz="2087" spc="109" dirty="0">
                <a:solidFill>
                  <a:srgbClr val="3B3B3B"/>
                </a:solidFill>
                <a:latin typeface="Georgia"/>
                <a:cs typeface="Georgia"/>
              </a:rPr>
              <a:t>t</a:t>
            </a:r>
            <a:r>
              <a:rPr sz="2087" spc="113" dirty="0">
                <a:solidFill>
                  <a:srgbClr val="3B3B3B"/>
                </a:solidFill>
                <a:latin typeface="Georgia"/>
                <a:cs typeface="Georgia"/>
              </a:rPr>
              <a:t>h</a:t>
            </a:r>
            <a:r>
              <a:rPr sz="2087" spc="218" dirty="0">
                <a:solidFill>
                  <a:srgbClr val="3B3B3B"/>
                </a:solidFill>
                <a:latin typeface="Georgia"/>
                <a:cs typeface="Georgia"/>
              </a:rPr>
              <a:t>e</a:t>
            </a:r>
            <a:r>
              <a:rPr sz="2087" spc="154" dirty="0">
                <a:solidFill>
                  <a:srgbClr val="3B3B3B"/>
                </a:solidFill>
                <a:latin typeface="Georgia"/>
                <a:cs typeface="Georgia"/>
              </a:rPr>
              <a:t> </a:t>
            </a:r>
            <a:r>
              <a:rPr sz="2087" spc="127" dirty="0">
                <a:solidFill>
                  <a:srgbClr val="3B3B3B"/>
                </a:solidFill>
                <a:latin typeface="Georgia"/>
                <a:cs typeface="Georgia"/>
              </a:rPr>
              <a:t>r</a:t>
            </a:r>
            <a:r>
              <a:rPr sz="2087" spc="45" dirty="0">
                <a:solidFill>
                  <a:srgbClr val="3B3B3B"/>
                </a:solidFill>
                <a:latin typeface="Georgia"/>
                <a:cs typeface="Georgia"/>
              </a:rPr>
              <a:t>i</a:t>
            </a:r>
            <a:r>
              <a:rPr sz="2087" spc="259" dirty="0">
                <a:solidFill>
                  <a:srgbClr val="3B3B3B"/>
                </a:solidFill>
                <a:latin typeface="Georgia"/>
                <a:cs typeface="Georgia"/>
              </a:rPr>
              <a:t>g</a:t>
            </a:r>
            <a:r>
              <a:rPr sz="2087" spc="103" dirty="0">
                <a:solidFill>
                  <a:srgbClr val="3B3B3B"/>
                </a:solidFill>
                <a:latin typeface="Georgia"/>
                <a:cs typeface="Georgia"/>
              </a:rPr>
              <a:t>h</a:t>
            </a:r>
            <a:r>
              <a:rPr sz="2087" spc="113" dirty="0">
                <a:solidFill>
                  <a:srgbClr val="3B3B3B"/>
                </a:solidFill>
                <a:latin typeface="Georgia"/>
                <a:cs typeface="Georgia"/>
              </a:rPr>
              <a:t>t</a:t>
            </a:r>
            <a:r>
              <a:rPr sz="2087" spc="159" dirty="0">
                <a:solidFill>
                  <a:srgbClr val="3B3B3B"/>
                </a:solidFill>
                <a:latin typeface="Georgia"/>
                <a:cs typeface="Georgia"/>
              </a:rPr>
              <a:t> </a:t>
            </a:r>
            <a:r>
              <a:rPr sz="2087" spc="109" dirty="0">
                <a:solidFill>
                  <a:srgbClr val="3B3B3B"/>
                </a:solidFill>
                <a:latin typeface="Georgia"/>
                <a:cs typeface="Georgia"/>
              </a:rPr>
              <a:t>t</a:t>
            </a:r>
            <a:r>
              <a:rPr sz="2087" spc="127" dirty="0">
                <a:solidFill>
                  <a:srgbClr val="3B3B3B"/>
                </a:solidFill>
                <a:latin typeface="Georgia"/>
                <a:cs typeface="Georgia"/>
              </a:rPr>
              <a:t>y</a:t>
            </a:r>
            <a:r>
              <a:rPr sz="2087" spc="141" dirty="0">
                <a:solidFill>
                  <a:srgbClr val="3B3B3B"/>
                </a:solidFill>
                <a:latin typeface="Georgia"/>
                <a:cs typeface="Georgia"/>
              </a:rPr>
              <a:t>p</a:t>
            </a:r>
            <a:r>
              <a:rPr sz="2087" spc="195" dirty="0">
                <a:solidFill>
                  <a:srgbClr val="3B3B3B"/>
                </a:solidFill>
                <a:latin typeface="Georgia"/>
                <a:cs typeface="Georgia"/>
              </a:rPr>
              <a:t>e</a:t>
            </a:r>
            <a:r>
              <a:rPr sz="2087" spc="168" dirty="0">
                <a:solidFill>
                  <a:srgbClr val="3B3B3B"/>
                </a:solidFill>
                <a:latin typeface="Georgia"/>
                <a:cs typeface="Georgia"/>
              </a:rPr>
              <a:t>s</a:t>
            </a:r>
            <a:r>
              <a:rPr sz="2087" spc="95" dirty="0">
                <a:solidFill>
                  <a:srgbClr val="3B3B3B"/>
                </a:solidFill>
                <a:latin typeface="Georgia"/>
                <a:cs typeface="Georgia"/>
              </a:rPr>
              <a:t>.</a:t>
            </a:r>
            <a:endParaRPr sz="2087">
              <a:solidFill>
                <a:prstClr val="black"/>
              </a:solidFill>
              <a:latin typeface="Georgia"/>
              <a:cs typeface="Georgia"/>
            </a:endParaRPr>
          </a:p>
          <a:p>
            <a:pPr marL="11527" marR="4611">
              <a:lnSpc>
                <a:spcPts val="3394"/>
              </a:lnSpc>
              <a:spcBef>
                <a:spcPts val="123"/>
              </a:spcBef>
            </a:pPr>
            <a:r>
              <a:rPr sz="2087" spc="82" dirty="0">
                <a:solidFill>
                  <a:srgbClr val="3B3B3B"/>
                </a:solidFill>
                <a:latin typeface="Georgia"/>
                <a:cs typeface="Georgia"/>
              </a:rPr>
              <a:t>A</a:t>
            </a:r>
            <a:r>
              <a:rPr sz="2087" spc="127" dirty="0">
                <a:solidFill>
                  <a:srgbClr val="3B3B3B"/>
                </a:solidFill>
                <a:latin typeface="Georgia"/>
                <a:cs typeface="Georgia"/>
              </a:rPr>
              <a:t>r</a:t>
            </a:r>
            <a:r>
              <a:rPr sz="2087" spc="145" dirty="0">
                <a:solidFill>
                  <a:srgbClr val="3B3B3B"/>
                </a:solidFill>
                <a:latin typeface="Georgia"/>
                <a:cs typeface="Georgia"/>
              </a:rPr>
              <a:t>r</a:t>
            </a:r>
            <a:r>
              <a:rPr sz="2087" spc="163" dirty="0">
                <a:solidFill>
                  <a:srgbClr val="3B3B3B"/>
                </a:solidFill>
                <a:latin typeface="Georgia"/>
                <a:cs typeface="Georgia"/>
              </a:rPr>
              <a:t>a</a:t>
            </a:r>
            <a:r>
              <a:rPr sz="2087" spc="159" dirty="0">
                <a:solidFill>
                  <a:srgbClr val="3B3B3B"/>
                </a:solidFill>
                <a:latin typeface="Georgia"/>
                <a:cs typeface="Georgia"/>
              </a:rPr>
              <a:t>y</a:t>
            </a:r>
            <a:r>
              <a:rPr sz="2087" spc="141" dirty="0">
                <a:solidFill>
                  <a:srgbClr val="3B3B3B"/>
                </a:solidFill>
                <a:latin typeface="Georgia"/>
                <a:cs typeface="Georgia"/>
              </a:rPr>
              <a:t>s</a:t>
            </a:r>
            <a:r>
              <a:rPr sz="2087" spc="159" dirty="0">
                <a:solidFill>
                  <a:srgbClr val="3B3B3B"/>
                </a:solidFill>
                <a:latin typeface="Georgia"/>
                <a:cs typeface="Georgia"/>
              </a:rPr>
              <a:t> </a:t>
            </a:r>
            <a:r>
              <a:rPr sz="2087" spc="208" dirty="0">
                <a:solidFill>
                  <a:srgbClr val="3B3B3B"/>
                </a:solidFill>
                <a:latin typeface="Georgia"/>
                <a:cs typeface="Georgia"/>
              </a:rPr>
              <a:t>c</a:t>
            </a:r>
            <a:r>
              <a:rPr sz="2087" spc="132" dirty="0">
                <a:solidFill>
                  <a:srgbClr val="3B3B3B"/>
                </a:solidFill>
                <a:latin typeface="Georgia"/>
                <a:cs typeface="Georgia"/>
              </a:rPr>
              <a:t>a</a:t>
            </a:r>
            <a:r>
              <a:rPr sz="2087" spc="159" dirty="0">
                <a:solidFill>
                  <a:srgbClr val="3B3B3B"/>
                </a:solidFill>
                <a:latin typeface="Georgia"/>
                <a:cs typeface="Georgia"/>
              </a:rPr>
              <a:t>n</a:t>
            </a:r>
            <a:r>
              <a:rPr sz="2087" spc="154" dirty="0">
                <a:solidFill>
                  <a:srgbClr val="3B3B3B"/>
                </a:solidFill>
                <a:latin typeface="Georgia"/>
                <a:cs typeface="Georgia"/>
              </a:rPr>
              <a:t> </a:t>
            </a:r>
            <a:r>
              <a:rPr sz="2087" spc="118" dirty="0">
                <a:solidFill>
                  <a:srgbClr val="3B3B3B"/>
                </a:solidFill>
                <a:latin typeface="Georgia"/>
                <a:cs typeface="Georgia"/>
              </a:rPr>
              <a:t>o</a:t>
            </a:r>
            <a:r>
              <a:rPr sz="2087" spc="91" dirty="0">
                <a:solidFill>
                  <a:srgbClr val="3B3B3B"/>
                </a:solidFill>
                <a:latin typeface="Georgia"/>
                <a:cs typeface="Georgia"/>
              </a:rPr>
              <a:t>n</a:t>
            </a:r>
            <a:r>
              <a:rPr sz="2087" spc="54" dirty="0">
                <a:solidFill>
                  <a:srgbClr val="3B3B3B"/>
                </a:solidFill>
                <a:latin typeface="Georgia"/>
                <a:cs typeface="Georgia"/>
              </a:rPr>
              <a:t>l</a:t>
            </a:r>
            <a:r>
              <a:rPr sz="2087" spc="141" dirty="0">
                <a:solidFill>
                  <a:srgbClr val="3B3B3B"/>
                </a:solidFill>
                <a:latin typeface="Georgia"/>
                <a:cs typeface="Georgia"/>
              </a:rPr>
              <a:t>y</a:t>
            </a:r>
            <a:r>
              <a:rPr sz="2087" spc="150" dirty="0">
                <a:solidFill>
                  <a:srgbClr val="3B3B3B"/>
                </a:solidFill>
                <a:latin typeface="Georgia"/>
                <a:cs typeface="Georgia"/>
              </a:rPr>
              <a:t> </a:t>
            </a:r>
            <a:r>
              <a:rPr sz="2087" spc="159" dirty="0">
                <a:solidFill>
                  <a:srgbClr val="3B3B3B"/>
                </a:solidFill>
                <a:latin typeface="Georgia"/>
                <a:cs typeface="Georgia"/>
              </a:rPr>
              <a:t>b</a:t>
            </a:r>
            <a:r>
              <a:rPr sz="2087" spc="218" dirty="0">
                <a:solidFill>
                  <a:srgbClr val="3B3B3B"/>
                </a:solidFill>
                <a:latin typeface="Georgia"/>
                <a:cs typeface="Georgia"/>
              </a:rPr>
              <a:t>e</a:t>
            </a:r>
            <a:r>
              <a:rPr sz="2087" spc="154" dirty="0">
                <a:solidFill>
                  <a:srgbClr val="3B3B3B"/>
                </a:solidFill>
                <a:latin typeface="Georgia"/>
                <a:cs typeface="Georgia"/>
              </a:rPr>
              <a:t> </a:t>
            </a:r>
            <a:r>
              <a:rPr sz="2087" spc="45" dirty="0">
                <a:solidFill>
                  <a:srgbClr val="3B3B3B"/>
                </a:solidFill>
                <a:latin typeface="Georgia"/>
                <a:cs typeface="Georgia"/>
              </a:rPr>
              <a:t>i</a:t>
            </a:r>
            <a:r>
              <a:rPr sz="2087" spc="82" dirty="0">
                <a:solidFill>
                  <a:srgbClr val="3B3B3B"/>
                </a:solidFill>
                <a:latin typeface="Georgia"/>
                <a:cs typeface="Georgia"/>
              </a:rPr>
              <a:t>n</a:t>
            </a:r>
            <a:r>
              <a:rPr sz="2087" spc="132" dirty="0">
                <a:solidFill>
                  <a:srgbClr val="3B3B3B"/>
                </a:solidFill>
                <a:latin typeface="Georgia"/>
                <a:cs typeface="Georgia"/>
              </a:rPr>
              <a:t>st</a:t>
            </a:r>
            <a:r>
              <a:rPr sz="2087" spc="141" dirty="0">
                <a:solidFill>
                  <a:srgbClr val="3B3B3B"/>
                </a:solidFill>
                <a:latin typeface="Georgia"/>
                <a:cs typeface="Georgia"/>
              </a:rPr>
              <a:t>an</a:t>
            </a:r>
            <a:r>
              <a:rPr sz="2087" spc="109" dirty="0">
                <a:solidFill>
                  <a:srgbClr val="3B3B3B"/>
                </a:solidFill>
                <a:latin typeface="Georgia"/>
                <a:cs typeface="Georgia"/>
              </a:rPr>
              <a:t>t</a:t>
            </a:r>
            <a:r>
              <a:rPr sz="2087" spc="54" dirty="0">
                <a:solidFill>
                  <a:srgbClr val="3B3B3B"/>
                </a:solidFill>
                <a:latin typeface="Georgia"/>
                <a:cs typeface="Georgia"/>
              </a:rPr>
              <a:t>i</a:t>
            </a:r>
            <a:r>
              <a:rPr sz="2087" spc="172" dirty="0">
                <a:solidFill>
                  <a:srgbClr val="3B3B3B"/>
                </a:solidFill>
                <a:latin typeface="Georgia"/>
                <a:cs typeface="Georgia"/>
              </a:rPr>
              <a:t>a</a:t>
            </a:r>
            <a:r>
              <a:rPr sz="2087" spc="113" dirty="0">
                <a:solidFill>
                  <a:srgbClr val="3B3B3B"/>
                </a:solidFill>
                <a:latin typeface="Georgia"/>
                <a:cs typeface="Georgia"/>
              </a:rPr>
              <a:t>t</a:t>
            </a:r>
            <a:r>
              <a:rPr sz="2087" spc="204" dirty="0">
                <a:solidFill>
                  <a:srgbClr val="3B3B3B"/>
                </a:solidFill>
                <a:latin typeface="Georgia"/>
                <a:cs typeface="Georgia"/>
              </a:rPr>
              <a:t>e</a:t>
            </a:r>
            <a:r>
              <a:rPr sz="2087" spc="132" dirty="0">
                <a:solidFill>
                  <a:srgbClr val="3B3B3B"/>
                </a:solidFill>
                <a:latin typeface="Georgia"/>
                <a:cs typeface="Georgia"/>
              </a:rPr>
              <a:t>d</a:t>
            </a:r>
            <a:r>
              <a:rPr sz="2087" spc="154" dirty="0">
                <a:solidFill>
                  <a:srgbClr val="3B3B3B"/>
                </a:solidFill>
                <a:latin typeface="Georgia"/>
                <a:cs typeface="Georgia"/>
              </a:rPr>
              <a:t> </a:t>
            </a:r>
            <a:r>
              <a:rPr sz="2087" spc="227" dirty="0">
                <a:solidFill>
                  <a:srgbClr val="3B3B3B"/>
                </a:solidFill>
                <a:latin typeface="Georgia"/>
                <a:cs typeface="Georgia"/>
              </a:rPr>
              <a:t>w</a:t>
            </a:r>
            <a:r>
              <a:rPr sz="2087" spc="54" dirty="0">
                <a:solidFill>
                  <a:srgbClr val="3B3B3B"/>
                </a:solidFill>
                <a:latin typeface="Georgia"/>
                <a:cs typeface="Georgia"/>
              </a:rPr>
              <a:t>i</a:t>
            </a:r>
            <a:r>
              <a:rPr sz="2087" spc="109" dirty="0">
                <a:solidFill>
                  <a:srgbClr val="3B3B3B"/>
                </a:solidFill>
                <a:latin typeface="Georgia"/>
                <a:cs typeface="Georgia"/>
              </a:rPr>
              <a:t>t</a:t>
            </a:r>
            <a:r>
              <a:rPr sz="2087" spc="118" dirty="0">
                <a:solidFill>
                  <a:srgbClr val="3B3B3B"/>
                </a:solidFill>
                <a:latin typeface="Georgia"/>
                <a:cs typeface="Georgia"/>
              </a:rPr>
              <a:t>h</a:t>
            </a:r>
            <a:r>
              <a:rPr sz="2087" spc="172" dirty="0">
                <a:solidFill>
                  <a:srgbClr val="3B3B3B"/>
                </a:solidFill>
                <a:latin typeface="Georgia"/>
                <a:cs typeface="Georgia"/>
              </a:rPr>
              <a:t> </a:t>
            </a:r>
            <a:r>
              <a:rPr sz="2087" b="1" spc="-5" dirty="0">
                <a:solidFill>
                  <a:srgbClr val="3B3B3B"/>
                </a:solidFill>
                <a:latin typeface="Courier New"/>
                <a:cs typeface="Courier New"/>
              </a:rPr>
              <a:t>NewArray</a:t>
            </a:r>
            <a:r>
              <a:rPr sz="2087" spc="91" dirty="0">
                <a:solidFill>
                  <a:srgbClr val="3B3B3B"/>
                </a:solidFill>
                <a:latin typeface="Georgia"/>
                <a:cs typeface="Georgia"/>
              </a:rPr>
              <a:t>. </a:t>
            </a:r>
            <a:r>
              <a:rPr sz="2087" spc="245" dirty="0">
                <a:solidFill>
                  <a:srgbClr val="3B3B3B"/>
                </a:solidFill>
                <a:latin typeface="Georgia"/>
                <a:cs typeface="Georgia"/>
              </a:rPr>
              <a:t>C</a:t>
            </a:r>
            <a:r>
              <a:rPr sz="2087" spc="54" dirty="0">
                <a:solidFill>
                  <a:srgbClr val="3B3B3B"/>
                </a:solidFill>
                <a:latin typeface="Georgia"/>
                <a:cs typeface="Georgia"/>
              </a:rPr>
              <a:t>l</a:t>
            </a:r>
            <a:r>
              <a:rPr sz="2087" spc="168" dirty="0">
                <a:solidFill>
                  <a:srgbClr val="3B3B3B"/>
                </a:solidFill>
                <a:latin typeface="Georgia"/>
                <a:cs typeface="Georgia"/>
              </a:rPr>
              <a:t>as</a:t>
            </a:r>
            <a:r>
              <a:rPr sz="2087" spc="150" dirty="0">
                <a:solidFill>
                  <a:srgbClr val="3B3B3B"/>
                </a:solidFill>
                <a:latin typeface="Georgia"/>
                <a:cs typeface="Georgia"/>
              </a:rPr>
              <a:t>s</a:t>
            </a:r>
            <a:r>
              <a:rPr sz="2087" spc="195" dirty="0">
                <a:solidFill>
                  <a:srgbClr val="3B3B3B"/>
                </a:solidFill>
                <a:latin typeface="Georgia"/>
                <a:cs typeface="Georgia"/>
              </a:rPr>
              <a:t>e</a:t>
            </a:r>
            <a:r>
              <a:rPr sz="2087" spc="177" dirty="0">
                <a:solidFill>
                  <a:srgbClr val="3B3B3B"/>
                </a:solidFill>
                <a:latin typeface="Georgia"/>
                <a:cs typeface="Georgia"/>
              </a:rPr>
              <a:t>s</a:t>
            </a:r>
            <a:r>
              <a:rPr sz="2087" spc="150" dirty="0">
                <a:solidFill>
                  <a:srgbClr val="3B3B3B"/>
                </a:solidFill>
                <a:latin typeface="Georgia"/>
                <a:cs typeface="Georgia"/>
              </a:rPr>
              <a:t> </a:t>
            </a:r>
            <a:r>
              <a:rPr sz="2087" spc="123" dirty="0">
                <a:solidFill>
                  <a:srgbClr val="3B3B3B"/>
                </a:solidFill>
                <a:latin typeface="Georgia"/>
                <a:cs typeface="Georgia"/>
              </a:rPr>
              <a:t>do</a:t>
            </a:r>
            <a:r>
              <a:rPr sz="2087" spc="82" dirty="0">
                <a:solidFill>
                  <a:srgbClr val="3B3B3B"/>
                </a:solidFill>
                <a:latin typeface="Georgia"/>
                <a:cs typeface="Georgia"/>
              </a:rPr>
              <a:t>n</a:t>
            </a:r>
            <a:r>
              <a:rPr sz="2087" spc="118" dirty="0">
                <a:solidFill>
                  <a:srgbClr val="3B3B3B"/>
                </a:solidFill>
                <a:latin typeface="Georgia"/>
                <a:cs typeface="Georgia"/>
              </a:rPr>
              <a:t>'</a:t>
            </a:r>
            <a:r>
              <a:rPr sz="2087" spc="113" dirty="0">
                <a:solidFill>
                  <a:srgbClr val="3B3B3B"/>
                </a:solidFill>
                <a:latin typeface="Georgia"/>
                <a:cs typeface="Georgia"/>
              </a:rPr>
              <a:t>t</a:t>
            </a:r>
            <a:r>
              <a:rPr sz="2087" spc="159" dirty="0">
                <a:solidFill>
                  <a:srgbClr val="3B3B3B"/>
                </a:solidFill>
                <a:latin typeface="Georgia"/>
                <a:cs typeface="Georgia"/>
              </a:rPr>
              <a:t> </a:t>
            </a:r>
            <a:r>
              <a:rPr sz="2087" spc="45" dirty="0">
                <a:solidFill>
                  <a:srgbClr val="3B3B3B"/>
                </a:solidFill>
                <a:latin typeface="Georgia"/>
                <a:cs typeface="Georgia"/>
              </a:rPr>
              <a:t>i</a:t>
            </a:r>
            <a:r>
              <a:rPr sz="2087" spc="91" dirty="0">
                <a:solidFill>
                  <a:srgbClr val="3B3B3B"/>
                </a:solidFill>
                <a:latin typeface="Georgia"/>
                <a:cs typeface="Georgia"/>
              </a:rPr>
              <a:t>n</a:t>
            </a:r>
            <a:r>
              <a:rPr sz="2087" spc="103" dirty="0">
                <a:solidFill>
                  <a:srgbClr val="3B3B3B"/>
                </a:solidFill>
                <a:latin typeface="Georgia"/>
                <a:cs typeface="Georgia"/>
              </a:rPr>
              <a:t>h</a:t>
            </a:r>
            <a:r>
              <a:rPr sz="2087" spc="185" dirty="0">
                <a:solidFill>
                  <a:srgbClr val="3B3B3B"/>
                </a:solidFill>
                <a:latin typeface="Georgia"/>
                <a:cs typeface="Georgia"/>
              </a:rPr>
              <a:t>e</a:t>
            </a:r>
            <a:r>
              <a:rPr sz="2087" spc="150" dirty="0">
                <a:solidFill>
                  <a:srgbClr val="3B3B3B"/>
                </a:solidFill>
                <a:latin typeface="Georgia"/>
                <a:cs typeface="Georgia"/>
              </a:rPr>
              <a:t>r</a:t>
            </a:r>
            <a:r>
              <a:rPr sz="2087" spc="45" dirty="0">
                <a:solidFill>
                  <a:srgbClr val="3B3B3B"/>
                </a:solidFill>
                <a:latin typeface="Georgia"/>
                <a:cs typeface="Georgia"/>
              </a:rPr>
              <a:t>i</a:t>
            </a:r>
            <a:r>
              <a:rPr sz="2087" spc="113" dirty="0">
                <a:solidFill>
                  <a:srgbClr val="3B3B3B"/>
                </a:solidFill>
                <a:latin typeface="Georgia"/>
                <a:cs typeface="Georgia"/>
              </a:rPr>
              <a:t>t</a:t>
            </a:r>
            <a:r>
              <a:rPr sz="2087" spc="159" dirty="0">
                <a:solidFill>
                  <a:srgbClr val="3B3B3B"/>
                </a:solidFill>
                <a:latin typeface="Georgia"/>
                <a:cs typeface="Georgia"/>
              </a:rPr>
              <a:t> </a:t>
            </a:r>
            <a:r>
              <a:rPr sz="2087" spc="95" dirty="0">
                <a:solidFill>
                  <a:srgbClr val="3B3B3B"/>
                </a:solidFill>
                <a:latin typeface="Georgia"/>
                <a:cs typeface="Georgia"/>
              </a:rPr>
              <a:t>f</a:t>
            </a:r>
            <a:r>
              <a:rPr sz="2087" spc="118" dirty="0">
                <a:solidFill>
                  <a:srgbClr val="3B3B3B"/>
                </a:solidFill>
                <a:latin typeface="Georgia"/>
                <a:cs typeface="Georgia"/>
              </a:rPr>
              <a:t>ro</a:t>
            </a:r>
            <a:r>
              <a:rPr sz="2087" spc="127" dirty="0">
                <a:solidFill>
                  <a:srgbClr val="3B3B3B"/>
                </a:solidFill>
                <a:latin typeface="Georgia"/>
                <a:cs typeface="Georgia"/>
              </a:rPr>
              <a:t>m</a:t>
            </a:r>
            <a:r>
              <a:rPr sz="2087" spc="145" dirty="0">
                <a:solidFill>
                  <a:srgbClr val="3B3B3B"/>
                </a:solidFill>
                <a:latin typeface="Georgia"/>
                <a:cs typeface="Georgia"/>
              </a:rPr>
              <a:t> </a:t>
            </a:r>
            <a:r>
              <a:rPr sz="2087" spc="91" dirty="0">
                <a:solidFill>
                  <a:srgbClr val="3B3B3B"/>
                </a:solidFill>
                <a:latin typeface="Georgia"/>
                <a:cs typeface="Georgia"/>
              </a:rPr>
              <a:t>n</a:t>
            </a:r>
            <a:r>
              <a:rPr sz="2087" spc="118" dirty="0">
                <a:solidFill>
                  <a:srgbClr val="3B3B3B"/>
                </a:solidFill>
                <a:latin typeface="Georgia"/>
                <a:cs typeface="Georgia"/>
              </a:rPr>
              <a:t>o</a:t>
            </a:r>
            <a:r>
              <a:rPr sz="2087" spc="91" dirty="0">
                <a:solidFill>
                  <a:srgbClr val="3B3B3B"/>
                </a:solidFill>
                <a:latin typeface="Georgia"/>
                <a:cs typeface="Georgia"/>
              </a:rPr>
              <a:t>n</a:t>
            </a:r>
            <a:r>
              <a:rPr sz="2087" spc="204" dirty="0">
                <a:solidFill>
                  <a:srgbClr val="3B3B3B"/>
                </a:solidFill>
                <a:latin typeface="Georgia"/>
                <a:cs typeface="Georgia"/>
              </a:rPr>
              <a:t>e</a:t>
            </a:r>
            <a:r>
              <a:rPr sz="2087" spc="113" dirty="0">
                <a:solidFill>
                  <a:srgbClr val="3B3B3B"/>
                </a:solidFill>
                <a:latin typeface="Georgia"/>
                <a:cs typeface="Georgia"/>
              </a:rPr>
              <a:t>x</a:t>
            </a:r>
            <a:r>
              <a:rPr sz="2087" spc="45" dirty="0">
                <a:solidFill>
                  <a:srgbClr val="3B3B3B"/>
                </a:solidFill>
                <a:latin typeface="Georgia"/>
                <a:cs typeface="Georgia"/>
              </a:rPr>
              <a:t>i</a:t>
            </a:r>
            <a:r>
              <a:rPr sz="2087" spc="132" dirty="0">
                <a:solidFill>
                  <a:srgbClr val="3B3B3B"/>
                </a:solidFill>
                <a:latin typeface="Georgia"/>
                <a:cs typeface="Georgia"/>
              </a:rPr>
              <a:t>st</a:t>
            </a:r>
            <a:r>
              <a:rPr sz="2087" spc="145" dirty="0">
                <a:solidFill>
                  <a:srgbClr val="3B3B3B"/>
                </a:solidFill>
                <a:latin typeface="Georgia"/>
                <a:cs typeface="Georgia"/>
              </a:rPr>
              <a:t>e</a:t>
            </a:r>
            <a:r>
              <a:rPr sz="2087" spc="168" dirty="0">
                <a:solidFill>
                  <a:srgbClr val="3B3B3B"/>
                </a:solidFill>
                <a:latin typeface="Georgia"/>
                <a:cs typeface="Georgia"/>
              </a:rPr>
              <a:t>n</a:t>
            </a:r>
            <a:r>
              <a:rPr sz="2087" spc="113" dirty="0">
                <a:solidFill>
                  <a:srgbClr val="3B3B3B"/>
                </a:solidFill>
                <a:latin typeface="Georgia"/>
                <a:cs typeface="Georgia"/>
              </a:rPr>
              <a:t>t</a:t>
            </a:r>
            <a:r>
              <a:rPr sz="2087" spc="159" dirty="0">
                <a:solidFill>
                  <a:srgbClr val="3B3B3B"/>
                </a:solidFill>
                <a:latin typeface="Georgia"/>
                <a:cs typeface="Georgia"/>
              </a:rPr>
              <a:t> </a:t>
            </a:r>
            <a:r>
              <a:rPr sz="2087" spc="150" dirty="0">
                <a:solidFill>
                  <a:srgbClr val="3B3B3B"/>
                </a:solidFill>
                <a:latin typeface="Georgia"/>
                <a:cs typeface="Georgia"/>
              </a:rPr>
              <a:t>b</a:t>
            </a:r>
            <a:r>
              <a:rPr sz="2087" spc="177" dirty="0">
                <a:solidFill>
                  <a:srgbClr val="3B3B3B"/>
                </a:solidFill>
                <a:latin typeface="Georgia"/>
                <a:cs typeface="Georgia"/>
              </a:rPr>
              <a:t>as</a:t>
            </a:r>
            <a:r>
              <a:rPr sz="2087" spc="191" dirty="0">
                <a:solidFill>
                  <a:srgbClr val="3B3B3B"/>
                </a:solidFill>
                <a:latin typeface="Georgia"/>
                <a:cs typeface="Georgia"/>
              </a:rPr>
              <a:t>e</a:t>
            </a:r>
            <a:r>
              <a:rPr sz="2087" spc="145" dirty="0">
                <a:solidFill>
                  <a:srgbClr val="3B3B3B"/>
                </a:solidFill>
                <a:latin typeface="Georgia"/>
                <a:cs typeface="Georgia"/>
              </a:rPr>
              <a:t> </a:t>
            </a:r>
            <a:r>
              <a:rPr sz="2087" spc="163" dirty="0">
                <a:solidFill>
                  <a:srgbClr val="3B3B3B"/>
                </a:solidFill>
                <a:latin typeface="Georgia"/>
                <a:cs typeface="Georgia"/>
              </a:rPr>
              <a:t>c</a:t>
            </a:r>
            <a:r>
              <a:rPr sz="2087" spc="95" dirty="0">
                <a:solidFill>
                  <a:srgbClr val="3B3B3B"/>
                </a:solidFill>
                <a:latin typeface="Georgia"/>
                <a:cs typeface="Georgia"/>
              </a:rPr>
              <a:t>l</a:t>
            </a:r>
            <a:r>
              <a:rPr sz="2087" spc="168" dirty="0">
                <a:solidFill>
                  <a:srgbClr val="3B3B3B"/>
                </a:solidFill>
                <a:latin typeface="Georgia"/>
                <a:cs typeface="Georgia"/>
              </a:rPr>
              <a:t>as</a:t>
            </a:r>
            <a:r>
              <a:rPr sz="2087" spc="150" dirty="0">
                <a:solidFill>
                  <a:srgbClr val="3B3B3B"/>
                </a:solidFill>
                <a:latin typeface="Georgia"/>
                <a:cs typeface="Georgia"/>
              </a:rPr>
              <a:t>s</a:t>
            </a:r>
            <a:r>
              <a:rPr sz="2087" spc="185" dirty="0">
                <a:solidFill>
                  <a:srgbClr val="3B3B3B"/>
                </a:solidFill>
                <a:latin typeface="Georgia"/>
                <a:cs typeface="Georgia"/>
              </a:rPr>
              <a:t>es</a:t>
            </a:r>
            <a:endParaRPr sz="2087">
              <a:solidFill>
                <a:prstClr val="black"/>
              </a:solidFill>
              <a:latin typeface="Georgia"/>
              <a:cs typeface="Georgia"/>
            </a:endParaRPr>
          </a:p>
          <a:p>
            <a:pPr marL="11527">
              <a:spcBef>
                <a:spcPts val="490"/>
              </a:spcBef>
            </a:pPr>
            <a:r>
              <a:rPr sz="2087" spc="386" dirty="0">
                <a:solidFill>
                  <a:srgbClr val="3B3B3B"/>
                </a:solidFill>
                <a:latin typeface="Georgia"/>
                <a:cs typeface="Georgia"/>
              </a:rPr>
              <a:t>…</a:t>
            </a:r>
            <a:endParaRPr sz="2087">
              <a:solidFill>
                <a:prstClr val="black"/>
              </a:solidFill>
              <a:latin typeface="Georgia"/>
              <a:cs typeface="Georgia"/>
            </a:endParaRPr>
          </a:p>
        </p:txBody>
      </p:sp>
      <p:sp>
        <p:nvSpPr>
          <p:cNvPr id="8" name="object 8"/>
          <p:cNvSpPr txBox="1"/>
          <p:nvPr/>
        </p:nvSpPr>
        <p:spPr>
          <a:xfrm>
            <a:off x="2368475" y="3791726"/>
            <a:ext cx="115837" cy="139718"/>
          </a:xfrm>
          <a:prstGeom prst="rect">
            <a:avLst/>
          </a:prstGeom>
        </p:spPr>
        <p:txBody>
          <a:bodyPr vert="horz" wrap="square" lIns="0" tIns="0" rIns="0" bIns="0" rtlCol="0">
            <a:spAutoFit/>
          </a:bodyPr>
          <a:lstStyle/>
          <a:p>
            <a:pPr marL="11527"/>
            <a:r>
              <a:rPr sz="908" spc="172" dirty="0">
                <a:solidFill>
                  <a:srgbClr val="3B3B3B"/>
                </a:solidFill>
                <a:cs typeface="Calibri"/>
              </a:rPr>
              <a:t>●</a:t>
            </a:r>
            <a:endParaRPr sz="908">
              <a:solidFill>
                <a:prstClr val="black"/>
              </a:solidFill>
              <a:cs typeface="Calibri"/>
            </a:endParaRPr>
          </a:p>
        </p:txBody>
      </p:sp>
      <p:sp>
        <p:nvSpPr>
          <p:cNvPr id="9" name="object 9"/>
          <p:cNvSpPr txBox="1"/>
          <p:nvPr/>
        </p:nvSpPr>
        <p:spPr>
          <a:xfrm>
            <a:off x="2368475" y="4214732"/>
            <a:ext cx="115837" cy="139718"/>
          </a:xfrm>
          <a:prstGeom prst="rect">
            <a:avLst/>
          </a:prstGeom>
        </p:spPr>
        <p:txBody>
          <a:bodyPr vert="horz" wrap="square" lIns="0" tIns="0" rIns="0" bIns="0" rtlCol="0">
            <a:spAutoFit/>
          </a:bodyPr>
          <a:lstStyle/>
          <a:p>
            <a:pPr marL="11527"/>
            <a:r>
              <a:rPr sz="908" spc="172" dirty="0">
                <a:solidFill>
                  <a:srgbClr val="3B3B3B"/>
                </a:solidFill>
                <a:cs typeface="Calibri"/>
              </a:rPr>
              <a:t>●</a:t>
            </a:r>
            <a:endParaRPr sz="908">
              <a:solidFill>
                <a:prstClr val="black"/>
              </a:solidFill>
              <a:cs typeface="Calibri"/>
            </a:endParaRPr>
          </a:p>
        </p:txBody>
      </p:sp>
      <p:sp>
        <p:nvSpPr>
          <p:cNvPr id="10" name="object 10"/>
          <p:cNvSpPr txBox="1"/>
          <p:nvPr/>
        </p:nvSpPr>
        <p:spPr>
          <a:xfrm>
            <a:off x="2368475" y="4637738"/>
            <a:ext cx="115837" cy="139718"/>
          </a:xfrm>
          <a:prstGeom prst="rect">
            <a:avLst/>
          </a:prstGeom>
        </p:spPr>
        <p:txBody>
          <a:bodyPr vert="horz" wrap="square" lIns="0" tIns="0" rIns="0" bIns="0" rtlCol="0">
            <a:spAutoFit/>
          </a:bodyPr>
          <a:lstStyle/>
          <a:p>
            <a:pPr marL="11527"/>
            <a:r>
              <a:rPr sz="908" spc="172" dirty="0">
                <a:solidFill>
                  <a:srgbClr val="3B3B3B"/>
                </a:solidFill>
                <a:cs typeface="Calibri"/>
              </a:rPr>
              <a:t>●</a:t>
            </a:r>
            <a:endParaRPr sz="908">
              <a:solidFill>
                <a:prstClr val="black"/>
              </a:solidFill>
              <a:cs typeface="Calibri"/>
            </a:endParaRPr>
          </a:p>
        </p:txBody>
      </p:sp>
      <p:sp>
        <p:nvSpPr>
          <p:cNvPr id="11" name="object 11"/>
          <p:cNvSpPr txBox="1"/>
          <p:nvPr/>
        </p:nvSpPr>
        <p:spPr>
          <a:xfrm>
            <a:off x="2368475" y="5051523"/>
            <a:ext cx="115837" cy="139718"/>
          </a:xfrm>
          <a:prstGeom prst="rect">
            <a:avLst/>
          </a:prstGeom>
        </p:spPr>
        <p:txBody>
          <a:bodyPr vert="horz" wrap="square" lIns="0" tIns="0" rIns="0" bIns="0" rtlCol="0">
            <a:spAutoFit/>
          </a:bodyPr>
          <a:lstStyle/>
          <a:p>
            <a:pPr marL="11527"/>
            <a:r>
              <a:rPr sz="908" spc="172" dirty="0">
                <a:solidFill>
                  <a:srgbClr val="3B3B3B"/>
                </a:solidFill>
                <a:cs typeface="Calibri"/>
              </a:rPr>
              <a:t>●</a:t>
            </a:r>
            <a:endParaRPr sz="908">
              <a:solidFill>
                <a:prstClr val="black"/>
              </a:solidFill>
              <a:cs typeface="Calibri"/>
            </a:endParaRPr>
          </a:p>
        </p:txBody>
      </p:sp>
      <p:sp>
        <p:nvSpPr>
          <p:cNvPr id="12" name="object 12"/>
          <p:cNvSpPr txBox="1"/>
          <p:nvPr/>
        </p:nvSpPr>
        <p:spPr>
          <a:xfrm>
            <a:off x="2046899" y="5480940"/>
            <a:ext cx="128515" cy="160685"/>
          </a:xfrm>
          <a:prstGeom prst="rect">
            <a:avLst/>
          </a:prstGeom>
        </p:spPr>
        <p:txBody>
          <a:bodyPr vert="horz" wrap="square" lIns="0" tIns="0" rIns="0" bIns="0" rtlCol="0">
            <a:spAutoFit/>
          </a:bodyPr>
          <a:lstStyle/>
          <a:p>
            <a:pPr marL="11527"/>
            <a:r>
              <a:rPr sz="1044" spc="195" dirty="0">
                <a:solidFill>
                  <a:srgbClr val="3B3B3B"/>
                </a:solidFill>
                <a:cs typeface="Calibri"/>
              </a:rPr>
              <a:t>●</a:t>
            </a:r>
            <a:endParaRPr sz="1044">
              <a:solidFill>
                <a:prstClr val="black"/>
              </a:solidFill>
              <a:cs typeface="Calibri"/>
            </a:endParaRPr>
          </a:p>
        </p:txBody>
      </p:sp>
      <p:sp>
        <p:nvSpPr>
          <p:cNvPr id="13" name="object 13"/>
          <p:cNvSpPr txBox="1"/>
          <p:nvPr/>
        </p:nvSpPr>
        <p:spPr>
          <a:xfrm>
            <a:off x="2287793" y="5404658"/>
            <a:ext cx="7366875" cy="718145"/>
          </a:xfrm>
          <a:prstGeom prst="rect">
            <a:avLst/>
          </a:prstGeom>
        </p:spPr>
        <p:txBody>
          <a:bodyPr vert="horz" wrap="square" lIns="0" tIns="0" rIns="0" bIns="0" rtlCol="0">
            <a:spAutoFit/>
          </a:bodyPr>
          <a:lstStyle/>
          <a:p>
            <a:pPr marL="11527" marR="4611">
              <a:lnSpc>
                <a:spcPts val="2777"/>
              </a:lnSpc>
            </a:pPr>
            <a:r>
              <a:rPr sz="2360" spc="195" dirty="0">
                <a:solidFill>
                  <a:srgbClr val="3B3B3B"/>
                </a:solidFill>
                <a:latin typeface="Georgia"/>
                <a:cs typeface="Georgia"/>
              </a:rPr>
              <a:t>O</a:t>
            </a:r>
            <a:r>
              <a:rPr sz="2360" spc="218" dirty="0">
                <a:solidFill>
                  <a:srgbClr val="3B3B3B"/>
                </a:solidFill>
                <a:latin typeface="Georgia"/>
                <a:cs typeface="Georgia"/>
              </a:rPr>
              <a:t>n</a:t>
            </a:r>
            <a:r>
              <a:rPr sz="2360" spc="177" dirty="0">
                <a:solidFill>
                  <a:srgbClr val="3B3B3B"/>
                </a:solidFill>
                <a:latin typeface="Georgia"/>
                <a:cs typeface="Georgia"/>
              </a:rPr>
              <a:t>c</a:t>
            </a:r>
            <a:r>
              <a:rPr sz="2360" spc="259" dirty="0">
                <a:solidFill>
                  <a:srgbClr val="3B3B3B"/>
                </a:solidFill>
                <a:latin typeface="Georgia"/>
                <a:cs typeface="Georgia"/>
              </a:rPr>
              <a:t>e</a:t>
            </a:r>
            <a:r>
              <a:rPr sz="2360" spc="195" dirty="0">
                <a:solidFill>
                  <a:srgbClr val="3B3B3B"/>
                </a:solidFill>
                <a:latin typeface="Georgia"/>
                <a:cs typeface="Georgia"/>
              </a:rPr>
              <a:t> </a:t>
            </a:r>
            <a:r>
              <a:rPr sz="2360" spc="322" dirty="0">
                <a:solidFill>
                  <a:srgbClr val="3B3B3B"/>
                </a:solidFill>
                <a:latin typeface="Georgia"/>
                <a:cs typeface="Georgia"/>
              </a:rPr>
              <a:t>w</a:t>
            </a:r>
            <a:r>
              <a:rPr sz="2360" spc="213" dirty="0">
                <a:solidFill>
                  <a:srgbClr val="3B3B3B"/>
                </a:solidFill>
                <a:latin typeface="Georgia"/>
                <a:cs typeface="Georgia"/>
              </a:rPr>
              <a:t>e</a:t>
            </a:r>
            <a:r>
              <a:rPr sz="2360" spc="195" dirty="0">
                <a:solidFill>
                  <a:srgbClr val="3B3B3B"/>
                </a:solidFill>
                <a:latin typeface="Georgia"/>
                <a:cs typeface="Georgia"/>
              </a:rPr>
              <a:t> </a:t>
            </a:r>
            <a:r>
              <a:rPr sz="2360" spc="86" dirty="0">
                <a:solidFill>
                  <a:srgbClr val="3B3B3B"/>
                </a:solidFill>
                <a:latin typeface="Georgia"/>
                <a:cs typeface="Georgia"/>
              </a:rPr>
              <a:t>f</a:t>
            </a:r>
            <a:r>
              <a:rPr sz="2360" spc="82" dirty="0">
                <a:solidFill>
                  <a:srgbClr val="3B3B3B"/>
                </a:solidFill>
                <a:latin typeface="Georgia"/>
                <a:cs typeface="Georgia"/>
              </a:rPr>
              <a:t>i</a:t>
            </a:r>
            <a:r>
              <a:rPr sz="2360" spc="118" dirty="0">
                <a:solidFill>
                  <a:srgbClr val="3B3B3B"/>
                </a:solidFill>
                <a:latin typeface="Georgia"/>
                <a:cs typeface="Georgia"/>
              </a:rPr>
              <a:t>n</a:t>
            </a:r>
            <a:r>
              <a:rPr sz="2360" spc="59" dirty="0">
                <a:solidFill>
                  <a:srgbClr val="3B3B3B"/>
                </a:solidFill>
                <a:latin typeface="Georgia"/>
                <a:cs typeface="Georgia"/>
              </a:rPr>
              <a:t>i</a:t>
            </a:r>
            <a:r>
              <a:rPr sz="2360" spc="191" dirty="0">
                <a:solidFill>
                  <a:srgbClr val="3B3B3B"/>
                </a:solidFill>
                <a:latin typeface="Georgia"/>
                <a:cs typeface="Georgia"/>
              </a:rPr>
              <a:t>s</a:t>
            </a:r>
            <a:r>
              <a:rPr sz="2360" spc="150" dirty="0">
                <a:solidFill>
                  <a:srgbClr val="3B3B3B"/>
                </a:solidFill>
                <a:latin typeface="Georgia"/>
                <a:cs typeface="Georgia"/>
              </a:rPr>
              <a:t>h</a:t>
            </a:r>
            <a:r>
              <a:rPr sz="2360" spc="191" dirty="0">
                <a:solidFill>
                  <a:srgbClr val="3B3B3B"/>
                </a:solidFill>
                <a:latin typeface="Georgia"/>
                <a:cs typeface="Georgia"/>
              </a:rPr>
              <a:t> s</a:t>
            </a:r>
            <a:r>
              <a:rPr sz="2360" spc="141" dirty="0">
                <a:solidFill>
                  <a:srgbClr val="3B3B3B"/>
                </a:solidFill>
                <a:latin typeface="Georgia"/>
                <a:cs typeface="Georgia"/>
              </a:rPr>
              <a:t>e</a:t>
            </a:r>
            <a:r>
              <a:rPr sz="2360" spc="272" dirty="0">
                <a:solidFill>
                  <a:srgbClr val="3B3B3B"/>
                </a:solidFill>
                <a:latin typeface="Georgia"/>
                <a:cs typeface="Georgia"/>
              </a:rPr>
              <a:t>m</a:t>
            </a:r>
            <a:r>
              <a:rPr sz="2360" spc="222" dirty="0">
                <a:solidFill>
                  <a:srgbClr val="3B3B3B"/>
                </a:solidFill>
                <a:latin typeface="Georgia"/>
                <a:cs typeface="Georgia"/>
              </a:rPr>
              <a:t>a</a:t>
            </a:r>
            <a:r>
              <a:rPr sz="2360" spc="159" dirty="0">
                <a:solidFill>
                  <a:srgbClr val="3B3B3B"/>
                </a:solidFill>
                <a:latin typeface="Georgia"/>
                <a:cs typeface="Georgia"/>
              </a:rPr>
              <a:t>n</a:t>
            </a:r>
            <a:r>
              <a:rPr sz="2360" spc="100" dirty="0">
                <a:solidFill>
                  <a:srgbClr val="3B3B3B"/>
                </a:solidFill>
                <a:latin typeface="Georgia"/>
                <a:cs typeface="Georgia"/>
              </a:rPr>
              <a:t>t</a:t>
            </a:r>
            <a:r>
              <a:rPr sz="2360" spc="59" dirty="0">
                <a:solidFill>
                  <a:srgbClr val="3B3B3B"/>
                </a:solidFill>
                <a:latin typeface="Georgia"/>
                <a:cs typeface="Georgia"/>
              </a:rPr>
              <a:t>i</a:t>
            </a:r>
            <a:r>
              <a:rPr sz="2360" spc="254" dirty="0">
                <a:solidFill>
                  <a:srgbClr val="3B3B3B"/>
                </a:solidFill>
                <a:latin typeface="Georgia"/>
                <a:cs typeface="Georgia"/>
              </a:rPr>
              <a:t>c</a:t>
            </a:r>
            <a:r>
              <a:rPr sz="2360" spc="195" dirty="0">
                <a:solidFill>
                  <a:srgbClr val="3B3B3B"/>
                </a:solidFill>
                <a:latin typeface="Georgia"/>
                <a:cs typeface="Georgia"/>
              </a:rPr>
              <a:t> </a:t>
            </a:r>
            <a:r>
              <a:rPr sz="2360" spc="222" dirty="0">
                <a:solidFill>
                  <a:srgbClr val="3B3B3B"/>
                </a:solidFill>
                <a:latin typeface="Georgia"/>
                <a:cs typeface="Georgia"/>
              </a:rPr>
              <a:t>a</a:t>
            </a:r>
            <a:r>
              <a:rPr sz="2360" spc="191" dirty="0">
                <a:solidFill>
                  <a:srgbClr val="3B3B3B"/>
                </a:solidFill>
                <a:latin typeface="Georgia"/>
                <a:cs typeface="Georgia"/>
              </a:rPr>
              <a:t>n</a:t>
            </a:r>
            <a:r>
              <a:rPr sz="2360" spc="163" dirty="0">
                <a:solidFill>
                  <a:srgbClr val="3B3B3B"/>
                </a:solidFill>
                <a:latin typeface="Georgia"/>
                <a:cs typeface="Georgia"/>
              </a:rPr>
              <a:t>a</a:t>
            </a:r>
            <a:r>
              <a:rPr sz="2360" spc="77" dirty="0">
                <a:solidFill>
                  <a:srgbClr val="3B3B3B"/>
                </a:solidFill>
                <a:latin typeface="Georgia"/>
                <a:cs typeface="Georgia"/>
              </a:rPr>
              <a:t>l</a:t>
            </a:r>
            <a:r>
              <a:rPr sz="2360" spc="177" dirty="0">
                <a:solidFill>
                  <a:srgbClr val="3B3B3B"/>
                </a:solidFill>
                <a:latin typeface="Georgia"/>
                <a:cs typeface="Georgia"/>
              </a:rPr>
              <a:t>y</a:t>
            </a:r>
            <a:r>
              <a:rPr sz="2360" spc="182" dirty="0">
                <a:solidFill>
                  <a:srgbClr val="3B3B3B"/>
                </a:solidFill>
                <a:latin typeface="Georgia"/>
                <a:cs typeface="Georgia"/>
              </a:rPr>
              <a:t>s</a:t>
            </a:r>
            <a:r>
              <a:rPr sz="2360" spc="64" dirty="0">
                <a:solidFill>
                  <a:srgbClr val="3B3B3B"/>
                </a:solidFill>
                <a:latin typeface="Georgia"/>
                <a:cs typeface="Georgia"/>
              </a:rPr>
              <a:t>i</a:t>
            </a:r>
            <a:r>
              <a:rPr sz="2360" spc="182" dirty="0">
                <a:solidFill>
                  <a:srgbClr val="3B3B3B"/>
                </a:solidFill>
                <a:latin typeface="Georgia"/>
                <a:cs typeface="Georgia"/>
              </a:rPr>
              <a:t>s</a:t>
            </a:r>
            <a:r>
              <a:rPr sz="2360" spc="113" dirty="0">
                <a:solidFill>
                  <a:srgbClr val="3B3B3B"/>
                </a:solidFill>
                <a:latin typeface="Georgia"/>
                <a:cs typeface="Georgia"/>
              </a:rPr>
              <a:t>,</a:t>
            </a:r>
            <a:r>
              <a:rPr sz="2360" spc="195" dirty="0">
                <a:solidFill>
                  <a:srgbClr val="3B3B3B"/>
                </a:solidFill>
                <a:latin typeface="Georgia"/>
                <a:cs typeface="Georgia"/>
              </a:rPr>
              <a:t> </a:t>
            </a:r>
            <a:r>
              <a:rPr sz="2360" spc="322" dirty="0">
                <a:solidFill>
                  <a:srgbClr val="3B3B3B"/>
                </a:solidFill>
                <a:latin typeface="Georgia"/>
                <a:cs typeface="Georgia"/>
              </a:rPr>
              <a:t>w</a:t>
            </a:r>
            <a:r>
              <a:rPr sz="2360" spc="213" dirty="0">
                <a:solidFill>
                  <a:srgbClr val="3B3B3B"/>
                </a:solidFill>
                <a:latin typeface="Georgia"/>
                <a:cs typeface="Georgia"/>
              </a:rPr>
              <a:t>e</a:t>
            </a:r>
            <a:r>
              <a:rPr sz="2360" spc="195" dirty="0">
                <a:solidFill>
                  <a:srgbClr val="3B3B3B"/>
                </a:solidFill>
                <a:latin typeface="Georgia"/>
                <a:cs typeface="Georgia"/>
              </a:rPr>
              <a:t> </a:t>
            </a:r>
            <a:r>
              <a:rPr sz="2360" spc="172" dirty="0">
                <a:solidFill>
                  <a:srgbClr val="3B3B3B"/>
                </a:solidFill>
                <a:latin typeface="Georgia"/>
                <a:cs typeface="Georgia"/>
              </a:rPr>
              <a:t>k</a:t>
            </a:r>
            <a:r>
              <a:rPr sz="2360" spc="168" dirty="0">
                <a:solidFill>
                  <a:srgbClr val="3B3B3B"/>
                </a:solidFill>
                <a:latin typeface="Georgia"/>
                <a:cs typeface="Georgia"/>
              </a:rPr>
              <a:t>no</a:t>
            </a:r>
            <a:r>
              <a:rPr sz="2360" spc="222" dirty="0">
                <a:solidFill>
                  <a:srgbClr val="3B3B3B"/>
                </a:solidFill>
                <a:latin typeface="Georgia"/>
                <a:cs typeface="Georgia"/>
              </a:rPr>
              <a:t>w</a:t>
            </a:r>
            <a:r>
              <a:rPr sz="2360" spc="195" dirty="0">
                <a:solidFill>
                  <a:srgbClr val="3B3B3B"/>
                </a:solidFill>
                <a:latin typeface="Georgia"/>
                <a:cs typeface="Georgia"/>
              </a:rPr>
              <a:t> </a:t>
            </a:r>
            <a:r>
              <a:rPr sz="2360" spc="100" dirty="0">
                <a:solidFill>
                  <a:srgbClr val="3B3B3B"/>
                </a:solidFill>
                <a:latin typeface="Georgia"/>
                <a:cs typeface="Georgia"/>
              </a:rPr>
              <a:t>t</a:t>
            </a:r>
            <a:r>
              <a:rPr sz="2360" spc="182" dirty="0">
                <a:solidFill>
                  <a:srgbClr val="3B3B3B"/>
                </a:solidFill>
                <a:latin typeface="Georgia"/>
                <a:cs typeface="Georgia"/>
              </a:rPr>
              <a:t>h</a:t>
            </a:r>
            <a:r>
              <a:rPr sz="2360" spc="222" dirty="0">
                <a:solidFill>
                  <a:srgbClr val="3B3B3B"/>
                </a:solidFill>
                <a:latin typeface="Georgia"/>
                <a:cs typeface="Georgia"/>
              </a:rPr>
              <a:t>a</a:t>
            </a:r>
            <a:r>
              <a:rPr sz="2360" spc="136" dirty="0">
                <a:solidFill>
                  <a:srgbClr val="3B3B3B"/>
                </a:solidFill>
                <a:latin typeface="Georgia"/>
                <a:cs typeface="Georgia"/>
              </a:rPr>
              <a:t>t</a:t>
            </a:r>
            <a:r>
              <a:rPr sz="2360" spc="95" dirty="0">
                <a:solidFill>
                  <a:srgbClr val="3B3B3B"/>
                </a:solidFill>
                <a:latin typeface="Georgia"/>
                <a:cs typeface="Georgia"/>
              </a:rPr>
              <a:t> </a:t>
            </a:r>
            <a:r>
              <a:rPr sz="2360" spc="141" dirty="0">
                <a:solidFill>
                  <a:srgbClr val="3B3B3B"/>
                </a:solidFill>
                <a:latin typeface="Georgia"/>
                <a:cs typeface="Georgia"/>
              </a:rPr>
              <a:t>th</a:t>
            </a:r>
            <a:r>
              <a:rPr sz="2360" spc="259" dirty="0">
                <a:solidFill>
                  <a:srgbClr val="3B3B3B"/>
                </a:solidFill>
                <a:latin typeface="Georgia"/>
                <a:cs typeface="Georgia"/>
              </a:rPr>
              <a:t>e</a:t>
            </a:r>
            <a:r>
              <a:rPr sz="2360" spc="204" dirty="0">
                <a:solidFill>
                  <a:srgbClr val="3B3B3B"/>
                </a:solidFill>
                <a:latin typeface="Georgia"/>
                <a:cs typeface="Georgia"/>
              </a:rPr>
              <a:t> </a:t>
            </a:r>
            <a:r>
              <a:rPr sz="2360" spc="195" dirty="0">
                <a:solidFill>
                  <a:srgbClr val="3B3B3B"/>
                </a:solidFill>
                <a:latin typeface="Georgia"/>
                <a:cs typeface="Georgia"/>
              </a:rPr>
              <a:t>u</a:t>
            </a:r>
            <a:r>
              <a:rPr sz="2360" spc="141" dirty="0">
                <a:solidFill>
                  <a:srgbClr val="3B3B3B"/>
                </a:solidFill>
                <a:latin typeface="Georgia"/>
                <a:cs typeface="Georgia"/>
              </a:rPr>
              <a:t>s</a:t>
            </a:r>
            <a:r>
              <a:rPr sz="2360" spc="263" dirty="0">
                <a:solidFill>
                  <a:srgbClr val="3B3B3B"/>
                </a:solidFill>
                <a:latin typeface="Georgia"/>
                <a:cs typeface="Georgia"/>
              </a:rPr>
              <a:t>e</a:t>
            </a:r>
            <a:r>
              <a:rPr sz="2360" spc="168" dirty="0">
                <a:solidFill>
                  <a:srgbClr val="3B3B3B"/>
                </a:solidFill>
                <a:latin typeface="Georgia"/>
                <a:cs typeface="Georgia"/>
              </a:rPr>
              <a:t>r</a:t>
            </a:r>
            <a:r>
              <a:rPr sz="2360" spc="103" dirty="0">
                <a:solidFill>
                  <a:srgbClr val="3B3B3B"/>
                </a:solidFill>
                <a:latin typeface="Georgia"/>
                <a:cs typeface="Georgia"/>
              </a:rPr>
              <a:t>'</a:t>
            </a:r>
            <a:r>
              <a:rPr sz="2360" spc="222" dirty="0">
                <a:solidFill>
                  <a:srgbClr val="3B3B3B"/>
                </a:solidFill>
                <a:latin typeface="Georgia"/>
                <a:cs typeface="Georgia"/>
              </a:rPr>
              <a:t>s</a:t>
            </a:r>
            <a:r>
              <a:rPr sz="2360" spc="185" dirty="0">
                <a:solidFill>
                  <a:srgbClr val="3B3B3B"/>
                </a:solidFill>
                <a:latin typeface="Georgia"/>
                <a:cs typeface="Georgia"/>
              </a:rPr>
              <a:t> </a:t>
            </a:r>
            <a:r>
              <a:rPr sz="2360" spc="64" dirty="0">
                <a:solidFill>
                  <a:srgbClr val="3B3B3B"/>
                </a:solidFill>
                <a:latin typeface="Georgia"/>
                <a:cs typeface="Georgia"/>
              </a:rPr>
              <a:t>i</a:t>
            </a:r>
            <a:r>
              <a:rPr sz="2360" spc="159" dirty="0">
                <a:solidFill>
                  <a:srgbClr val="3B3B3B"/>
                </a:solidFill>
                <a:latin typeface="Georgia"/>
                <a:cs typeface="Georgia"/>
              </a:rPr>
              <a:t>npu</a:t>
            </a:r>
            <a:r>
              <a:rPr sz="2360" spc="95" dirty="0">
                <a:solidFill>
                  <a:srgbClr val="3B3B3B"/>
                </a:solidFill>
                <a:latin typeface="Georgia"/>
                <a:cs typeface="Georgia"/>
              </a:rPr>
              <a:t>t</a:t>
            </a:r>
            <a:r>
              <a:rPr sz="2360" spc="195" dirty="0">
                <a:solidFill>
                  <a:srgbClr val="3B3B3B"/>
                </a:solidFill>
                <a:latin typeface="Georgia"/>
                <a:cs typeface="Georgia"/>
              </a:rPr>
              <a:t> </a:t>
            </a:r>
            <a:r>
              <a:rPr sz="2360" spc="182" dirty="0">
                <a:solidFill>
                  <a:srgbClr val="3B3B3B"/>
                </a:solidFill>
                <a:latin typeface="Georgia"/>
                <a:cs typeface="Georgia"/>
              </a:rPr>
              <a:t>p</a:t>
            </a:r>
            <a:r>
              <a:rPr sz="2360" spc="136" dirty="0">
                <a:solidFill>
                  <a:srgbClr val="3B3B3B"/>
                </a:solidFill>
                <a:latin typeface="Georgia"/>
                <a:cs typeface="Georgia"/>
              </a:rPr>
              <a:t>r</a:t>
            </a:r>
            <a:r>
              <a:rPr sz="2360" spc="218" dirty="0">
                <a:solidFill>
                  <a:srgbClr val="3B3B3B"/>
                </a:solidFill>
                <a:latin typeface="Georgia"/>
                <a:cs typeface="Georgia"/>
              </a:rPr>
              <a:t>og</a:t>
            </a:r>
            <a:r>
              <a:rPr sz="2360" spc="177" dirty="0">
                <a:solidFill>
                  <a:srgbClr val="3B3B3B"/>
                </a:solidFill>
                <a:latin typeface="Georgia"/>
                <a:cs typeface="Georgia"/>
              </a:rPr>
              <a:t>r</a:t>
            </a:r>
            <a:r>
              <a:rPr sz="2360" spc="222" dirty="0">
                <a:solidFill>
                  <a:srgbClr val="3B3B3B"/>
                </a:solidFill>
                <a:latin typeface="Georgia"/>
                <a:cs typeface="Georgia"/>
              </a:rPr>
              <a:t>a</a:t>
            </a:r>
            <a:r>
              <a:rPr sz="2360" spc="163" dirty="0">
                <a:solidFill>
                  <a:srgbClr val="3B3B3B"/>
                </a:solidFill>
                <a:latin typeface="Georgia"/>
                <a:cs typeface="Georgia"/>
              </a:rPr>
              <a:t>m</a:t>
            </a:r>
            <a:r>
              <a:rPr sz="2360" spc="200" dirty="0">
                <a:solidFill>
                  <a:srgbClr val="3B3B3B"/>
                </a:solidFill>
                <a:latin typeface="Georgia"/>
                <a:cs typeface="Georgia"/>
              </a:rPr>
              <a:t> </a:t>
            </a:r>
            <a:r>
              <a:rPr sz="2360" spc="59" dirty="0">
                <a:solidFill>
                  <a:srgbClr val="3B3B3B"/>
                </a:solidFill>
                <a:latin typeface="Georgia"/>
                <a:cs typeface="Georgia"/>
              </a:rPr>
              <a:t>i</a:t>
            </a:r>
            <a:r>
              <a:rPr sz="2360" spc="191" dirty="0">
                <a:solidFill>
                  <a:srgbClr val="3B3B3B"/>
                </a:solidFill>
                <a:latin typeface="Georgia"/>
                <a:cs typeface="Georgia"/>
              </a:rPr>
              <a:t>s</a:t>
            </a:r>
            <a:r>
              <a:rPr sz="2360" spc="185" dirty="0">
                <a:solidFill>
                  <a:srgbClr val="3B3B3B"/>
                </a:solidFill>
                <a:latin typeface="Georgia"/>
                <a:cs typeface="Georgia"/>
              </a:rPr>
              <a:t> </a:t>
            </a:r>
            <a:r>
              <a:rPr sz="2360" spc="77" dirty="0">
                <a:solidFill>
                  <a:srgbClr val="3B3B3B"/>
                </a:solidFill>
                <a:latin typeface="Georgia"/>
                <a:cs typeface="Georgia"/>
              </a:rPr>
              <a:t>l</a:t>
            </a:r>
            <a:r>
              <a:rPr sz="2360" spc="263" dirty="0">
                <a:solidFill>
                  <a:srgbClr val="3B3B3B"/>
                </a:solidFill>
                <a:latin typeface="Georgia"/>
                <a:cs typeface="Georgia"/>
              </a:rPr>
              <a:t>e</a:t>
            </a:r>
            <a:r>
              <a:rPr sz="2360" spc="259" dirty="0">
                <a:solidFill>
                  <a:srgbClr val="3B3B3B"/>
                </a:solidFill>
                <a:latin typeface="Georgia"/>
                <a:cs typeface="Georgia"/>
              </a:rPr>
              <a:t>ga</a:t>
            </a:r>
            <a:r>
              <a:rPr sz="2360" spc="77" dirty="0">
                <a:solidFill>
                  <a:srgbClr val="3B3B3B"/>
                </a:solidFill>
                <a:latin typeface="Georgia"/>
                <a:cs typeface="Georgia"/>
              </a:rPr>
              <a:t>l</a:t>
            </a:r>
            <a:r>
              <a:rPr sz="2360" spc="113" dirty="0">
                <a:solidFill>
                  <a:srgbClr val="3B3B3B"/>
                </a:solidFill>
                <a:latin typeface="Georgia"/>
                <a:cs typeface="Georgia"/>
              </a:rPr>
              <a:t>.</a:t>
            </a:r>
            <a:endParaRPr sz="2360">
              <a:solidFill>
                <a:prstClr val="black"/>
              </a:solidFill>
              <a:latin typeface="Georgia"/>
              <a:cs typeface="Georgia"/>
            </a:endParaRPr>
          </a:p>
        </p:txBody>
      </p:sp>
    </p:spTree>
    <p:extLst>
      <p:ext uri="{BB962C8B-B14F-4D97-AF65-F5344CB8AC3E}">
        <p14:creationId xmlns:p14="http://schemas.microsoft.com/office/powerpoint/2010/main" val="696599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9252</TotalTime>
  <Words>2038</Words>
  <Application>Microsoft Office PowerPoint</Application>
  <PresentationFormat>Widescreen</PresentationFormat>
  <Paragraphs>472</Paragraphs>
  <Slides>36</Slides>
  <Notes>16</Notes>
  <HiddenSlides>0</HiddenSlides>
  <MMClips>0</MMClips>
  <ScaleCrop>false</ScaleCrop>
  <HeadingPairs>
    <vt:vector size="6" baseType="variant">
      <vt:variant>
        <vt:lpstr>Fonts Used</vt:lpstr>
      </vt:variant>
      <vt:variant>
        <vt:i4>9</vt:i4>
      </vt:variant>
      <vt:variant>
        <vt:lpstr>Theme</vt:lpstr>
      </vt:variant>
      <vt:variant>
        <vt:i4>8</vt:i4>
      </vt:variant>
      <vt:variant>
        <vt:lpstr>Slide Titles</vt:lpstr>
      </vt:variant>
      <vt:variant>
        <vt:i4>36</vt:i4>
      </vt:variant>
    </vt:vector>
  </HeadingPairs>
  <TitlesOfParts>
    <vt:vector size="53" baseType="lpstr">
      <vt:lpstr>Arial</vt:lpstr>
      <vt:lpstr>Bookman Old Style</vt:lpstr>
      <vt:lpstr>Calibri</vt:lpstr>
      <vt:lpstr>Calibri Light</vt:lpstr>
      <vt:lpstr>Courier New</vt:lpstr>
      <vt:lpstr>Georgia</vt:lpstr>
      <vt:lpstr>Symbol</vt:lpstr>
      <vt:lpstr>Times New Roman</vt:lpstr>
      <vt:lpstr>Verdana</vt:lpstr>
      <vt:lpstr>Office Theme</vt:lpstr>
      <vt:lpstr>1_Office Theme</vt:lpstr>
      <vt:lpstr>Default Design</vt:lpstr>
      <vt:lpstr>1_Default Design</vt:lpstr>
      <vt:lpstr>2_Default Design</vt:lpstr>
      <vt:lpstr>3_Default Design</vt:lpstr>
      <vt:lpstr>4_Default Design</vt:lpstr>
      <vt:lpstr>5_Default Design</vt:lpstr>
      <vt:lpstr>Context Sensitive Analysis</vt:lpstr>
      <vt:lpstr>Attribute Grammars</vt:lpstr>
      <vt:lpstr>What is wrong with the following?</vt:lpstr>
      <vt:lpstr>Beyond syntax: context sensitive questions</vt:lpstr>
      <vt:lpstr>Beyond syntax: context sensitive questions</vt:lpstr>
      <vt:lpstr>Where We Are</vt:lpstr>
      <vt:lpstr>A Short Decaf Program</vt:lpstr>
      <vt:lpstr>A Short Decaf Program</vt:lpstr>
      <vt:lpstr>Semantic Analysis</vt:lpstr>
      <vt:lpstr>Challenges in Semantic Analysis</vt:lpstr>
      <vt:lpstr>Validity versus Correctness</vt:lpstr>
      <vt:lpstr>Validity versus Correctness</vt:lpstr>
      <vt:lpstr>Validity versus Correctness</vt:lpstr>
      <vt:lpstr>Validity versus Correctness</vt:lpstr>
      <vt:lpstr>Challenges in Semantic Analysis</vt:lpstr>
      <vt:lpstr>Challenges in Semantic Analysis</vt:lpstr>
      <vt:lpstr>Other Goals of Semantic Analysis</vt:lpstr>
      <vt:lpstr>PowerPoint Presentation</vt:lpstr>
      <vt:lpstr>Limitations of CFGs</vt:lpstr>
      <vt:lpstr>Limitations of CFGs</vt:lpstr>
      <vt:lpstr>Implementing Semantic Analysis</vt:lpstr>
      <vt:lpstr>Type Systems</vt:lpstr>
      <vt:lpstr>Type Systems</vt:lpstr>
      <vt:lpstr>Context-sensitive questions</vt:lpstr>
      <vt:lpstr>Context-sensitive questions</vt:lpstr>
      <vt:lpstr>Attribute Grammars</vt:lpstr>
      <vt:lpstr>Example (semantic rules to calculate the value of an expression)</vt:lpstr>
      <vt:lpstr>Attributes</vt:lpstr>
      <vt:lpstr>Example (variable declarations)</vt:lpstr>
      <vt:lpstr>Another Example (signed binary numbers)</vt:lpstr>
      <vt:lpstr>Attribute dependence graph</vt:lpstr>
      <vt:lpstr>Binary Numbers example: dependency graph</vt:lpstr>
      <vt:lpstr>Using attribute grammars in practice</vt:lpstr>
      <vt:lpstr>Using attribute grammars in practice</vt:lpstr>
      <vt:lpstr>Example (S-attribute grammar)</vt:lpstr>
      <vt:lpstr>Finally…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 Sensitive Analysis</dc:title>
  <dc:creator>Maram Bani Younes</dc:creator>
  <cp:lastModifiedBy>Maram Bani Younes</cp:lastModifiedBy>
  <cp:revision>14</cp:revision>
  <dcterms:created xsi:type="dcterms:W3CDTF">2020-12-22T20:19:49Z</dcterms:created>
  <dcterms:modified xsi:type="dcterms:W3CDTF">2021-01-04T09:05:28Z</dcterms:modified>
</cp:coreProperties>
</file>